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BA8B-CDC0-4D7E-92BC-68E542DB8611}" type="datetimeFigureOut">
              <a:rPr lang="en-US" smtClean="0"/>
              <a:pPr/>
              <a:t>12/28/2019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4E59-A217-4901-8D3B-FF8B6D5D78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BA8B-CDC0-4D7E-92BC-68E542DB8611}" type="datetimeFigureOut">
              <a:rPr lang="en-US" smtClean="0"/>
              <a:pPr/>
              <a:t>12/28/2019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4E59-A217-4901-8D3B-FF8B6D5D78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BA8B-CDC0-4D7E-92BC-68E542DB8611}" type="datetimeFigureOut">
              <a:rPr lang="en-US" smtClean="0"/>
              <a:pPr/>
              <a:t>12/28/2019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4E59-A217-4901-8D3B-FF8B6D5D78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BA8B-CDC0-4D7E-92BC-68E542DB8611}" type="datetimeFigureOut">
              <a:rPr lang="en-US" smtClean="0"/>
              <a:pPr/>
              <a:t>12/28/2019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4E59-A217-4901-8D3B-FF8B6D5D78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BA8B-CDC0-4D7E-92BC-68E542DB8611}" type="datetimeFigureOut">
              <a:rPr lang="en-US" smtClean="0"/>
              <a:pPr/>
              <a:t>12/28/2019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4E59-A217-4901-8D3B-FF8B6D5D78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BA8B-CDC0-4D7E-92BC-68E542DB8611}" type="datetimeFigureOut">
              <a:rPr lang="en-US" smtClean="0"/>
              <a:pPr/>
              <a:t>12/28/2019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4E59-A217-4901-8D3B-FF8B6D5D78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BA8B-CDC0-4D7E-92BC-68E542DB8611}" type="datetimeFigureOut">
              <a:rPr lang="en-US" smtClean="0"/>
              <a:pPr/>
              <a:t>12/28/2019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4E59-A217-4901-8D3B-FF8B6D5D78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BA8B-CDC0-4D7E-92BC-68E542DB8611}" type="datetimeFigureOut">
              <a:rPr lang="en-US" smtClean="0"/>
              <a:pPr/>
              <a:t>12/28/2019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4E59-A217-4901-8D3B-FF8B6D5D78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BA8B-CDC0-4D7E-92BC-68E542DB8611}" type="datetimeFigureOut">
              <a:rPr lang="en-US" smtClean="0"/>
              <a:pPr/>
              <a:t>12/28/2019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4E59-A217-4901-8D3B-FF8B6D5D78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BA8B-CDC0-4D7E-92BC-68E542DB8611}" type="datetimeFigureOut">
              <a:rPr lang="en-US" smtClean="0"/>
              <a:pPr/>
              <a:t>12/28/2019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4E59-A217-4901-8D3B-FF8B6D5D78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BA8B-CDC0-4D7E-92BC-68E542DB8611}" type="datetimeFigureOut">
              <a:rPr lang="en-US" smtClean="0"/>
              <a:pPr/>
              <a:t>12/28/2019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4E59-A217-4901-8D3B-FF8B6D5D78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5BA8B-CDC0-4D7E-92BC-68E542DB8611}" type="datetimeFigureOut">
              <a:rPr lang="en-US" smtClean="0"/>
              <a:pPr/>
              <a:t>12/28/2019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A4E59-A217-4901-8D3B-FF8B6D5D785F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1015148"/>
            <a:ext cx="1000132" cy="842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2857495"/>
            <a:ext cx="1571636" cy="71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4357694"/>
            <a:ext cx="1785950" cy="785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4357694"/>
            <a:ext cx="1571636" cy="714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3357554" y="714356"/>
            <a:ext cx="150252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IN" dirty="0" smtClean="0"/>
              <a:t>High Pollution</a:t>
            </a:r>
            <a:endParaRPr lang="en-IN" dirty="0"/>
          </a:p>
        </p:txBody>
      </p:sp>
      <p:sp>
        <p:nvSpPr>
          <p:cNvPr id="15" name="TextBox 14"/>
          <p:cNvSpPr txBox="1"/>
          <p:nvPr/>
        </p:nvSpPr>
        <p:spPr>
          <a:xfrm>
            <a:off x="4071934" y="2214554"/>
            <a:ext cx="2428892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dirty="0" smtClean="0"/>
              <a:t>Pollution control Device malfunction / fault</a:t>
            </a:r>
            <a:endParaRPr lang="en-IN" dirty="0"/>
          </a:p>
        </p:txBody>
      </p:sp>
      <p:sp>
        <p:nvSpPr>
          <p:cNvPr id="18" name="TextBox 17"/>
          <p:cNvSpPr txBox="1"/>
          <p:nvPr/>
        </p:nvSpPr>
        <p:spPr>
          <a:xfrm>
            <a:off x="6572264" y="3988362"/>
            <a:ext cx="192882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dirty="0" smtClean="0"/>
              <a:t>Mechanical fault</a:t>
            </a:r>
            <a:endParaRPr lang="en-IN" dirty="0"/>
          </a:p>
        </p:txBody>
      </p:sp>
      <p:sp>
        <p:nvSpPr>
          <p:cNvPr id="19" name="TextBox 18"/>
          <p:cNvSpPr txBox="1"/>
          <p:nvPr/>
        </p:nvSpPr>
        <p:spPr>
          <a:xfrm>
            <a:off x="1643042" y="3988362"/>
            <a:ext cx="157163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dirty="0" smtClean="0"/>
              <a:t>Electrical  fault</a:t>
            </a:r>
            <a:endParaRPr lang="en-IN" dirty="0"/>
          </a:p>
        </p:txBody>
      </p:sp>
      <p:sp>
        <p:nvSpPr>
          <p:cNvPr id="21" name="Oval 20"/>
          <p:cNvSpPr/>
          <p:nvPr/>
        </p:nvSpPr>
        <p:spPr>
          <a:xfrm>
            <a:off x="714348" y="2000240"/>
            <a:ext cx="1928826" cy="135732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Particular exposure to Air, water, land</a:t>
            </a:r>
            <a:endParaRPr lang="en-IN" dirty="0"/>
          </a:p>
        </p:txBody>
      </p:sp>
      <p:sp>
        <p:nvSpPr>
          <p:cNvPr id="24" name="Oval 23"/>
          <p:cNvSpPr/>
          <p:nvPr/>
        </p:nvSpPr>
        <p:spPr>
          <a:xfrm>
            <a:off x="6072198" y="5072074"/>
            <a:ext cx="1285884" cy="78581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Gear broken</a:t>
            </a:r>
            <a:endParaRPr lang="en-IN" dirty="0"/>
          </a:p>
        </p:txBody>
      </p:sp>
      <p:sp>
        <p:nvSpPr>
          <p:cNvPr id="25" name="Oval 24"/>
          <p:cNvSpPr/>
          <p:nvPr/>
        </p:nvSpPr>
        <p:spPr>
          <a:xfrm>
            <a:off x="4000496" y="5000636"/>
            <a:ext cx="1714512" cy="100013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Software crash</a:t>
            </a:r>
            <a:endParaRPr lang="en-IN" dirty="0"/>
          </a:p>
        </p:txBody>
      </p:sp>
      <p:sp>
        <p:nvSpPr>
          <p:cNvPr id="26" name="Oval 25"/>
          <p:cNvSpPr/>
          <p:nvPr/>
        </p:nvSpPr>
        <p:spPr>
          <a:xfrm>
            <a:off x="7429488" y="5072074"/>
            <a:ext cx="1285884" cy="92869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Shaft/</a:t>
            </a:r>
          </a:p>
          <a:p>
            <a:pPr algn="ctr"/>
            <a:r>
              <a:rPr lang="en-IN" dirty="0" smtClean="0"/>
              <a:t>spindle broken</a:t>
            </a:r>
            <a:endParaRPr lang="en-IN" dirty="0"/>
          </a:p>
        </p:txBody>
      </p:sp>
      <p:sp>
        <p:nvSpPr>
          <p:cNvPr id="27" name="Oval 26"/>
          <p:cNvSpPr/>
          <p:nvPr/>
        </p:nvSpPr>
        <p:spPr>
          <a:xfrm>
            <a:off x="1142976" y="5000636"/>
            <a:ext cx="1214446" cy="100013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Fuse Burn</a:t>
            </a:r>
            <a:endParaRPr lang="en-IN" dirty="0"/>
          </a:p>
        </p:txBody>
      </p:sp>
      <p:sp>
        <p:nvSpPr>
          <p:cNvPr id="28" name="Oval 27"/>
          <p:cNvSpPr/>
          <p:nvPr/>
        </p:nvSpPr>
        <p:spPr>
          <a:xfrm>
            <a:off x="2428860" y="5000636"/>
            <a:ext cx="1214446" cy="100013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Wire Burn</a:t>
            </a:r>
            <a:endParaRPr lang="en-IN" dirty="0"/>
          </a:p>
        </p:txBody>
      </p:sp>
      <p:cxnSp>
        <p:nvCxnSpPr>
          <p:cNvPr id="31" name="Straight Connector 30"/>
          <p:cNvCxnSpPr/>
          <p:nvPr/>
        </p:nvCxnSpPr>
        <p:spPr>
          <a:xfrm rot="16200000" flipH="1">
            <a:off x="4286248" y="1857364"/>
            <a:ext cx="357190" cy="3571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0800000" flipV="1">
            <a:off x="2571736" y="1857364"/>
            <a:ext cx="1285884" cy="5572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endCxn id="19" idx="3"/>
          </p:cNvCxnSpPr>
          <p:nvPr/>
        </p:nvCxnSpPr>
        <p:spPr>
          <a:xfrm rot="10800000" flipV="1">
            <a:off x="3214678" y="3571876"/>
            <a:ext cx="1571636" cy="6011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endCxn id="25" idx="0"/>
          </p:cNvCxnSpPr>
          <p:nvPr/>
        </p:nvCxnSpPr>
        <p:spPr>
          <a:xfrm rot="5400000">
            <a:off x="4179091" y="4107661"/>
            <a:ext cx="1571636" cy="2143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endCxn id="18" idx="1"/>
          </p:cNvCxnSpPr>
          <p:nvPr/>
        </p:nvCxnSpPr>
        <p:spPr>
          <a:xfrm>
            <a:off x="5429256" y="3571876"/>
            <a:ext cx="1143008" cy="6011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214678" y="142852"/>
            <a:ext cx="2151743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IN" dirty="0" smtClean="0"/>
              <a:t>AFT of High Pollution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36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shantigp</dc:creator>
  <cp:lastModifiedBy>shantigp</cp:lastModifiedBy>
  <cp:revision>30</cp:revision>
  <dcterms:created xsi:type="dcterms:W3CDTF">2019-12-10T04:47:44Z</dcterms:created>
  <dcterms:modified xsi:type="dcterms:W3CDTF">2019-12-28T09:48:46Z</dcterms:modified>
</cp:coreProperties>
</file>