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6AFA5-B6AF-42B3-833C-A9D0C3C43EB6}" type="doc">
      <dgm:prSet loTypeId="urn:microsoft.com/office/officeart/2005/8/layout/lProcess2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8C826911-9D7C-4B9E-B1F1-1AA28D6C893C}">
      <dgm:prSet phldrT="[Text]"/>
      <dgm:spPr/>
      <dgm:t>
        <a:bodyPr/>
        <a:lstStyle/>
        <a:p>
          <a:r>
            <a:rPr lang="en-IN" dirty="0" smtClean="0"/>
            <a:t>What</a:t>
          </a:r>
          <a:endParaRPr lang="en-IN" dirty="0"/>
        </a:p>
      </dgm:t>
    </dgm:pt>
    <dgm:pt modelId="{D4B748AD-11B8-47F2-A697-439C6D831B7B}" type="parTrans" cxnId="{BCDA9A98-76E9-454C-9088-FB9019DD6BCF}">
      <dgm:prSet/>
      <dgm:spPr/>
      <dgm:t>
        <a:bodyPr/>
        <a:lstStyle/>
        <a:p>
          <a:endParaRPr lang="en-IN"/>
        </a:p>
      </dgm:t>
    </dgm:pt>
    <dgm:pt modelId="{81DF8EA1-3883-4FC4-80D9-9ACD109A5274}" type="sibTrans" cxnId="{BCDA9A98-76E9-454C-9088-FB9019DD6BCF}">
      <dgm:prSet/>
      <dgm:spPr/>
      <dgm:t>
        <a:bodyPr/>
        <a:lstStyle/>
        <a:p>
          <a:endParaRPr lang="en-IN"/>
        </a:p>
      </dgm:t>
    </dgm:pt>
    <dgm:pt modelId="{54557F6D-5009-4471-AD37-C781A073380F}">
      <dgm:prSet phldrT="[Text]"/>
      <dgm:spPr/>
      <dgm:t>
        <a:bodyPr vert="vert270"/>
        <a:lstStyle/>
        <a:p>
          <a:r>
            <a:rPr lang="en-IN" dirty="0" smtClean="0"/>
            <a:t>Ingate Shrinkage</a:t>
          </a:r>
          <a:endParaRPr lang="en-IN" dirty="0"/>
        </a:p>
      </dgm:t>
    </dgm:pt>
    <dgm:pt modelId="{0D468123-6289-41D0-A205-A563C215DB51}" type="parTrans" cxnId="{EC88A806-6A47-4E09-AAD4-7EEC61278A8A}">
      <dgm:prSet/>
      <dgm:spPr/>
      <dgm:t>
        <a:bodyPr/>
        <a:lstStyle/>
        <a:p>
          <a:endParaRPr lang="en-IN"/>
        </a:p>
      </dgm:t>
    </dgm:pt>
    <dgm:pt modelId="{1F534237-728C-4251-9EE1-CC09AEF62E86}" type="sibTrans" cxnId="{EC88A806-6A47-4E09-AAD4-7EEC61278A8A}">
      <dgm:prSet/>
      <dgm:spPr/>
      <dgm:t>
        <a:bodyPr/>
        <a:lstStyle/>
        <a:p>
          <a:endParaRPr lang="en-IN"/>
        </a:p>
      </dgm:t>
    </dgm:pt>
    <dgm:pt modelId="{F26B8606-A44C-4D6F-A0FC-03CD7AE72409}">
      <dgm:prSet phldrT="[Text]"/>
      <dgm:spPr/>
      <dgm:t>
        <a:bodyPr/>
        <a:lstStyle/>
        <a:p>
          <a:r>
            <a:rPr lang="en-IN" dirty="0" smtClean="0"/>
            <a:t>Where</a:t>
          </a:r>
          <a:endParaRPr lang="en-IN" dirty="0"/>
        </a:p>
      </dgm:t>
    </dgm:pt>
    <dgm:pt modelId="{CBD7125B-6EAB-4EA5-9426-1F9351E7069F}" type="parTrans" cxnId="{299E7C98-93F8-4B5F-9273-3A9AF7FEEE2A}">
      <dgm:prSet/>
      <dgm:spPr/>
      <dgm:t>
        <a:bodyPr/>
        <a:lstStyle/>
        <a:p>
          <a:endParaRPr lang="en-IN"/>
        </a:p>
      </dgm:t>
    </dgm:pt>
    <dgm:pt modelId="{55152935-BDC0-4B74-89F6-5E00E756BC93}" type="sibTrans" cxnId="{299E7C98-93F8-4B5F-9273-3A9AF7FEEE2A}">
      <dgm:prSet/>
      <dgm:spPr/>
      <dgm:t>
        <a:bodyPr/>
        <a:lstStyle/>
        <a:p>
          <a:endParaRPr lang="en-IN"/>
        </a:p>
      </dgm:t>
    </dgm:pt>
    <dgm:pt modelId="{925A6C80-BCAA-4098-93EC-88B7A520DDE2}">
      <dgm:prSet phldrT="[Text]"/>
      <dgm:spPr/>
      <dgm:t>
        <a:bodyPr vert="vert270"/>
        <a:lstStyle/>
        <a:p>
          <a:r>
            <a:rPr lang="en-IN" dirty="0" smtClean="0"/>
            <a:t>HSM M/C-1 (At surface of casting)</a:t>
          </a:r>
          <a:endParaRPr lang="en-IN" dirty="0"/>
        </a:p>
      </dgm:t>
    </dgm:pt>
    <dgm:pt modelId="{D990D273-907C-4DAB-9464-999D7E2B1C19}" type="parTrans" cxnId="{79726D0E-1A68-4097-9507-4405C2510CB5}">
      <dgm:prSet/>
      <dgm:spPr/>
      <dgm:t>
        <a:bodyPr/>
        <a:lstStyle/>
        <a:p>
          <a:endParaRPr lang="en-IN"/>
        </a:p>
      </dgm:t>
    </dgm:pt>
    <dgm:pt modelId="{DD424600-B7D6-42CC-9998-E239B1D5602E}" type="sibTrans" cxnId="{79726D0E-1A68-4097-9507-4405C2510CB5}">
      <dgm:prSet/>
      <dgm:spPr/>
      <dgm:t>
        <a:bodyPr/>
        <a:lstStyle/>
        <a:p>
          <a:endParaRPr lang="en-IN"/>
        </a:p>
      </dgm:t>
    </dgm:pt>
    <dgm:pt modelId="{9A54C2BD-719C-46C8-8DAE-DB3B730E3720}">
      <dgm:prSet phldrT="[Text]"/>
      <dgm:spPr/>
      <dgm:t>
        <a:bodyPr/>
        <a:lstStyle/>
        <a:p>
          <a:r>
            <a:rPr lang="en-IN" dirty="0" smtClean="0"/>
            <a:t>When</a:t>
          </a:r>
          <a:endParaRPr lang="en-IN" dirty="0"/>
        </a:p>
      </dgm:t>
    </dgm:pt>
    <dgm:pt modelId="{3527B4A1-A881-4064-85D1-C7E2D5689D07}" type="parTrans" cxnId="{049DAC08-1152-458D-9841-8F54AA541DBC}">
      <dgm:prSet/>
      <dgm:spPr/>
      <dgm:t>
        <a:bodyPr/>
        <a:lstStyle/>
        <a:p>
          <a:endParaRPr lang="en-IN"/>
        </a:p>
      </dgm:t>
    </dgm:pt>
    <dgm:pt modelId="{29C1B1DC-892F-4E39-85CF-F4CE26D33284}" type="sibTrans" cxnId="{049DAC08-1152-458D-9841-8F54AA541DBC}">
      <dgm:prSet/>
      <dgm:spPr/>
      <dgm:t>
        <a:bodyPr/>
        <a:lstStyle/>
        <a:p>
          <a:endParaRPr lang="en-IN"/>
        </a:p>
      </dgm:t>
    </dgm:pt>
    <dgm:pt modelId="{F8197F3E-B1CB-4249-9FC7-17965AFCEEAB}">
      <dgm:prSet phldrT="[Text]"/>
      <dgm:spPr/>
      <dgm:t>
        <a:bodyPr/>
        <a:lstStyle/>
        <a:p>
          <a:r>
            <a:rPr lang="en-IN" dirty="0" smtClean="0"/>
            <a:t>PPC will prepare the comprehensive  production planning considering with all aspects  like r/m, tooling , m/c  conditions, etc.  </a:t>
          </a:r>
          <a:endParaRPr lang="en-IN" dirty="0"/>
        </a:p>
      </dgm:t>
    </dgm:pt>
    <dgm:pt modelId="{8D1FEF16-43F5-48C9-A914-E23024796460}" type="parTrans" cxnId="{BD2ED491-8158-4FCA-BFFF-059860130BD4}">
      <dgm:prSet/>
      <dgm:spPr/>
      <dgm:t>
        <a:bodyPr/>
        <a:lstStyle/>
        <a:p>
          <a:endParaRPr lang="en-IN"/>
        </a:p>
      </dgm:t>
    </dgm:pt>
    <dgm:pt modelId="{0CB9DEAC-04DE-4058-806D-E15B23944647}" type="sibTrans" cxnId="{BD2ED491-8158-4FCA-BFFF-059860130BD4}">
      <dgm:prSet/>
      <dgm:spPr/>
      <dgm:t>
        <a:bodyPr/>
        <a:lstStyle/>
        <a:p>
          <a:endParaRPr lang="en-IN"/>
        </a:p>
      </dgm:t>
    </dgm:pt>
    <dgm:pt modelId="{52942875-29F1-4571-B8C0-1CA197C2AA71}">
      <dgm:prSet phldrT="[Text]"/>
      <dgm:spPr/>
      <dgm:t>
        <a:bodyPr/>
        <a:lstStyle/>
        <a:p>
          <a:r>
            <a:rPr lang="en-IN" dirty="0" smtClean="0"/>
            <a:t>How</a:t>
          </a:r>
          <a:endParaRPr lang="en-IN" dirty="0"/>
        </a:p>
      </dgm:t>
    </dgm:pt>
    <dgm:pt modelId="{A8FE0CE0-3514-44F2-AC60-8618149A5ED1}" type="parTrans" cxnId="{B3B5592B-BF1E-4C5B-A1D8-92931EB464D3}">
      <dgm:prSet/>
      <dgm:spPr/>
      <dgm:t>
        <a:bodyPr/>
        <a:lstStyle/>
        <a:p>
          <a:endParaRPr lang="en-IN"/>
        </a:p>
      </dgm:t>
    </dgm:pt>
    <dgm:pt modelId="{3202D98F-2BEE-4B2C-8C3E-39071ADB0148}" type="sibTrans" cxnId="{B3B5592B-BF1E-4C5B-A1D8-92931EB464D3}">
      <dgm:prSet/>
      <dgm:spPr/>
      <dgm:t>
        <a:bodyPr/>
        <a:lstStyle/>
        <a:p>
          <a:endParaRPr lang="en-IN"/>
        </a:p>
      </dgm:t>
    </dgm:pt>
    <dgm:pt modelId="{145D5A1A-5F9A-4C5D-AD35-A4BA211E39F9}">
      <dgm:prSet phldrT="[Text]"/>
      <dgm:spPr/>
      <dgm:t>
        <a:bodyPr/>
        <a:lstStyle/>
        <a:p>
          <a:r>
            <a:rPr lang="en-IN" dirty="0" smtClean="0"/>
            <a:t>PPC department.</a:t>
          </a:r>
          <a:endParaRPr lang="en-IN" dirty="0"/>
        </a:p>
      </dgm:t>
    </dgm:pt>
    <dgm:pt modelId="{176C4D39-4DD2-4060-89FE-C6B44EEFC29C}" type="parTrans" cxnId="{9D3DE60B-B728-4097-A423-C9502E73759C}">
      <dgm:prSet/>
      <dgm:spPr/>
      <dgm:t>
        <a:bodyPr/>
        <a:lstStyle/>
        <a:p>
          <a:endParaRPr lang="en-IN"/>
        </a:p>
      </dgm:t>
    </dgm:pt>
    <dgm:pt modelId="{6EFCE3F9-3FBB-4C1C-A984-DE458F5A2387}" type="sibTrans" cxnId="{9D3DE60B-B728-4097-A423-C9502E73759C}">
      <dgm:prSet/>
      <dgm:spPr/>
      <dgm:t>
        <a:bodyPr/>
        <a:lstStyle/>
        <a:p>
          <a:endParaRPr lang="en-IN"/>
        </a:p>
      </dgm:t>
    </dgm:pt>
    <dgm:pt modelId="{0F098736-9F0B-43AB-9224-D17D6EAB54F1}">
      <dgm:prSet phldrT="[Text]"/>
      <dgm:spPr/>
      <dgm:t>
        <a:bodyPr/>
        <a:lstStyle/>
        <a:p>
          <a:r>
            <a:rPr lang="en-IN" dirty="0" smtClean="0"/>
            <a:t>Why-5</a:t>
          </a:r>
          <a:endParaRPr lang="en-IN" dirty="0"/>
        </a:p>
      </dgm:t>
    </dgm:pt>
    <dgm:pt modelId="{D070BEB9-B9E5-484F-91DA-D6EA80DC53B6}" type="parTrans" cxnId="{7CC90E8E-57D5-4272-975B-CCF867DBB0DE}">
      <dgm:prSet/>
      <dgm:spPr/>
      <dgm:t>
        <a:bodyPr/>
        <a:lstStyle/>
        <a:p>
          <a:endParaRPr lang="en-IN"/>
        </a:p>
      </dgm:t>
    </dgm:pt>
    <dgm:pt modelId="{8A3BF5A7-5BAF-4FEA-8E5D-6C99C1B593A2}" type="sibTrans" cxnId="{7CC90E8E-57D5-4272-975B-CCF867DBB0DE}">
      <dgm:prSet/>
      <dgm:spPr/>
      <dgm:t>
        <a:bodyPr/>
        <a:lstStyle/>
        <a:p>
          <a:endParaRPr lang="en-IN"/>
        </a:p>
      </dgm:t>
    </dgm:pt>
    <dgm:pt modelId="{8524F0B7-A567-428B-A4F3-B9144FB560C7}">
      <dgm:prSet phldrT="[Text]"/>
      <dgm:spPr/>
      <dgm:t>
        <a:bodyPr/>
        <a:lstStyle/>
        <a:p>
          <a:r>
            <a:rPr lang="en-IN" dirty="0" smtClean="0"/>
            <a:t>Who</a:t>
          </a:r>
          <a:endParaRPr lang="en-IN" dirty="0"/>
        </a:p>
      </dgm:t>
    </dgm:pt>
    <dgm:pt modelId="{D64A1778-15BD-4EF1-A84E-20F59362DC49}" type="parTrans" cxnId="{86C2A1AD-FE73-4A62-B915-E7300D52E139}">
      <dgm:prSet/>
      <dgm:spPr/>
      <dgm:t>
        <a:bodyPr/>
        <a:lstStyle/>
        <a:p>
          <a:endParaRPr lang="en-IN"/>
        </a:p>
      </dgm:t>
    </dgm:pt>
    <dgm:pt modelId="{D3C7F6BC-1064-419F-AD88-6DF1BDA78139}" type="sibTrans" cxnId="{86C2A1AD-FE73-4A62-B915-E7300D52E139}">
      <dgm:prSet/>
      <dgm:spPr/>
      <dgm:t>
        <a:bodyPr/>
        <a:lstStyle/>
        <a:p>
          <a:endParaRPr lang="en-IN"/>
        </a:p>
      </dgm:t>
    </dgm:pt>
    <dgm:pt modelId="{A545281E-DB17-4AF8-8B23-A30B9D0E2113}">
      <dgm:prSet phldrT="[Text]"/>
      <dgm:spPr/>
      <dgm:t>
        <a:bodyPr vert="vert270"/>
        <a:lstStyle/>
        <a:p>
          <a:r>
            <a:rPr lang="en-IN" dirty="0" smtClean="0"/>
            <a:t>2</a:t>
          </a:r>
          <a:r>
            <a:rPr lang="en-IN" baseline="30000" dirty="0" smtClean="0"/>
            <a:t>nd</a:t>
          </a:r>
          <a:r>
            <a:rPr lang="en-IN" dirty="0" smtClean="0"/>
            <a:t> Shift, Batch.No-09</a:t>
          </a:r>
          <a:endParaRPr lang="en-IN" dirty="0"/>
        </a:p>
      </dgm:t>
    </dgm:pt>
    <dgm:pt modelId="{524E192E-884F-43DF-A3B9-260E4C100B73}" type="parTrans" cxnId="{1B10FDE6-F8C8-4785-B439-9EAB92BC2ADC}">
      <dgm:prSet/>
      <dgm:spPr/>
      <dgm:t>
        <a:bodyPr/>
        <a:lstStyle/>
        <a:p>
          <a:endParaRPr lang="en-IN"/>
        </a:p>
      </dgm:t>
    </dgm:pt>
    <dgm:pt modelId="{BB8C24D4-DADA-4B0D-A4FB-C9925253A84F}" type="sibTrans" cxnId="{1B10FDE6-F8C8-4785-B439-9EAB92BC2ADC}">
      <dgm:prSet/>
      <dgm:spPr/>
      <dgm:t>
        <a:bodyPr/>
        <a:lstStyle/>
        <a:p>
          <a:endParaRPr lang="en-IN"/>
        </a:p>
      </dgm:t>
    </dgm:pt>
    <dgm:pt modelId="{5C65641A-FA05-4808-97FD-FD4E4222FF6E}">
      <dgm:prSet phldrT="[Text]"/>
      <dgm:spPr/>
      <dgm:t>
        <a:bodyPr/>
        <a:lstStyle/>
        <a:p>
          <a:r>
            <a:rPr lang="en-IN" dirty="0" smtClean="0"/>
            <a:t>Why</a:t>
          </a:r>
          <a:endParaRPr lang="en-IN" dirty="0"/>
        </a:p>
      </dgm:t>
    </dgm:pt>
    <dgm:pt modelId="{D77D3DC2-2F8E-43D1-A194-EA14395B503A}" type="parTrans" cxnId="{BE13B900-83BC-490D-ADC0-A8957C4184F0}">
      <dgm:prSet/>
      <dgm:spPr/>
      <dgm:t>
        <a:bodyPr/>
        <a:lstStyle/>
        <a:p>
          <a:endParaRPr lang="en-IN"/>
        </a:p>
      </dgm:t>
    </dgm:pt>
    <dgm:pt modelId="{7B173C4F-E313-4370-BD57-57BFFCD8CBF2}" type="sibTrans" cxnId="{BE13B900-83BC-490D-ADC0-A8957C4184F0}">
      <dgm:prSet/>
      <dgm:spPr/>
      <dgm:t>
        <a:bodyPr/>
        <a:lstStyle/>
        <a:p>
          <a:endParaRPr lang="en-IN"/>
        </a:p>
      </dgm:t>
    </dgm:pt>
    <dgm:pt modelId="{C0FB6DAB-6DC7-4FCE-899C-C844EAF9B2D7}">
      <dgm:prSet phldrT="[Text]"/>
      <dgm:spPr/>
      <dgm:t>
        <a:bodyPr/>
        <a:lstStyle/>
        <a:p>
          <a:r>
            <a:rPr lang="en-IN" b="0" i="0" dirty="0" smtClean="0"/>
            <a:t>Why wrong gating system?</a:t>
          </a:r>
          <a:endParaRPr lang="en-IN" dirty="0"/>
        </a:p>
      </dgm:t>
    </dgm:pt>
    <dgm:pt modelId="{AE72F4F4-768F-4C5C-9193-DACF44B38647}" type="parTrans" cxnId="{08590FD3-842F-49E1-8F06-0917D669C4BD}">
      <dgm:prSet/>
      <dgm:spPr/>
      <dgm:t>
        <a:bodyPr/>
        <a:lstStyle/>
        <a:p>
          <a:endParaRPr lang="en-IN"/>
        </a:p>
      </dgm:t>
    </dgm:pt>
    <dgm:pt modelId="{C55AB838-F5F6-4438-8DB5-5387B174DF69}" type="sibTrans" cxnId="{08590FD3-842F-49E1-8F06-0917D669C4BD}">
      <dgm:prSet/>
      <dgm:spPr/>
      <dgm:t>
        <a:bodyPr/>
        <a:lstStyle/>
        <a:p>
          <a:endParaRPr lang="en-IN"/>
        </a:p>
      </dgm:t>
    </dgm:pt>
    <dgm:pt modelId="{FE6E2807-54C2-4A6F-AE02-AE3E73AD71A5}">
      <dgm:prSet phldrT="[Text]"/>
      <dgm:spPr/>
      <dgm:t>
        <a:bodyPr/>
        <a:lstStyle/>
        <a:p>
          <a:r>
            <a:rPr lang="en-IN" b="0" i="0" dirty="0" smtClean="0"/>
            <a:t>Why gating system was modified?</a:t>
          </a:r>
          <a:endParaRPr lang="en-IN" dirty="0"/>
        </a:p>
      </dgm:t>
    </dgm:pt>
    <dgm:pt modelId="{58C13F46-FD27-4559-823B-E3C659AB6C17}" type="parTrans" cxnId="{74EBD2C1-9529-46AC-8231-13EAF8113131}">
      <dgm:prSet/>
      <dgm:spPr/>
      <dgm:t>
        <a:bodyPr/>
        <a:lstStyle/>
        <a:p>
          <a:endParaRPr lang="en-IN"/>
        </a:p>
      </dgm:t>
    </dgm:pt>
    <dgm:pt modelId="{254177B4-4C71-4E4E-879F-7586CFCB3545}" type="sibTrans" cxnId="{74EBD2C1-9529-46AC-8231-13EAF8113131}">
      <dgm:prSet/>
      <dgm:spPr/>
      <dgm:t>
        <a:bodyPr/>
        <a:lstStyle/>
        <a:p>
          <a:endParaRPr lang="en-IN"/>
        </a:p>
      </dgm:t>
    </dgm:pt>
    <dgm:pt modelId="{B11AE391-5EA9-4920-805A-FF382FD30573}">
      <dgm:prSet phldrT="[Text]"/>
      <dgm:spPr/>
      <dgm:t>
        <a:bodyPr/>
        <a:lstStyle/>
        <a:p>
          <a:r>
            <a:rPr lang="en-IN" b="0" i="0" dirty="0" smtClean="0"/>
            <a:t>Why gating system was not validated?</a:t>
          </a:r>
          <a:endParaRPr lang="en-IN" dirty="0"/>
        </a:p>
      </dgm:t>
    </dgm:pt>
    <dgm:pt modelId="{591D7FC0-3209-4572-BA1A-B0B8665ACDDA}" type="parTrans" cxnId="{022BE68E-10E3-4C76-B610-8202A3630C96}">
      <dgm:prSet/>
      <dgm:spPr/>
      <dgm:t>
        <a:bodyPr/>
        <a:lstStyle/>
        <a:p>
          <a:endParaRPr lang="en-IN"/>
        </a:p>
      </dgm:t>
    </dgm:pt>
    <dgm:pt modelId="{44608DDF-BF80-4641-BB25-AE71FF9E8F07}" type="sibTrans" cxnId="{022BE68E-10E3-4C76-B610-8202A3630C96}">
      <dgm:prSet/>
      <dgm:spPr/>
      <dgm:t>
        <a:bodyPr/>
        <a:lstStyle/>
        <a:p>
          <a:endParaRPr lang="en-IN"/>
        </a:p>
      </dgm:t>
    </dgm:pt>
    <dgm:pt modelId="{695EA779-FA98-441E-B1A2-78E9E1C0F8B0}">
      <dgm:prSet phldrT="[Text]"/>
      <dgm:spPr/>
      <dgm:t>
        <a:bodyPr/>
        <a:lstStyle/>
        <a:p>
          <a:r>
            <a:rPr lang="en-IN" dirty="0" smtClean="0"/>
            <a:t>Why-4</a:t>
          </a:r>
          <a:endParaRPr lang="en-IN" dirty="0"/>
        </a:p>
      </dgm:t>
    </dgm:pt>
    <dgm:pt modelId="{4AAC2B00-3A61-4EF2-82B1-DEE78B77A4D5}" type="parTrans" cxnId="{2D22591A-EEBE-4476-8A63-22F24DAC0E0E}">
      <dgm:prSet/>
      <dgm:spPr/>
      <dgm:t>
        <a:bodyPr/>
        <a:lstStyle/>
        <a:p>
          <a:endParaRPr lang="en-IN"/>
        </a:p>
      </dgm:t>
    </dgm:pt>
    <dgm:pt modelId="{C530E8A7-D5D4-4887-A62A-E8663CA76372}" type="sibTrans" cxnId="{2D22591A-EEBE-4476-8A63-22F24DAC0E0E}">
      <dgm:prSet/>
      <dgm:spPr/>
      <dgm:t>
        <a:bodyPr/>
        <a:lstStyle/>
        <a:p>
          <a:endParaRPr lang="en-IN"/>
        </a:p>
      </dgm:t>
    </dgm:pt>
    <dgm:pt modelId="{55BFBB29-CB36-4F6E-9CB2-F67306144A9D}" type="pres">
      <dgm:prSet presAssocID="{6B86AFA5-B6AF-42B3-833C-A9D0C3C43EB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A4CD9D3-D9B1-4DAB-8B9C-9CD693C2947E}" type="pres">
      <dgm:prSet presAssocID="{8C826911-9D7C-4B9E-B1F1-1AA28D6C893C}" presName="compNode" presStyleCnt="0"/>
      <dgm:spPr/>
    </dgm:pt>
    <dgm:pt modelId="{2761F2BB-EDD9-4487-B416-1B325A02AD62}" type="pres">
      <dgm:prSet presAssocID="{8C826911-9D7C-4B9E-B1F1-1AA28D6C893C}" presName="aNode" presStyleLbl="bgShp" presStyleIdx="0" presStyleCnt="6"/>
      <dgm:spPr/>
      <dgm:t>
        <a:bodyPr/>
        <a:lstStyle/>
        <a:p>
          <a:endParaRPr lang="en-IN"/>
        </a:p>
      </dgm:t>
    </dgm:pt>
    <dgm:pt modelId="{2086771F-0F00-43E0-9D8D-E84405877B6E}" type="pres">
      <dgm:prSet presAssocID="{8C826911-9D7C-4B9E-B1F1-1AA28D6C893C}" presName="textNode" presStyleLbl="bgShp" presStyleIdx="0" presStyleCnt="6"/>
      <dgm:spPr/>
      <dgm:t>
        <a:bodyPr/>
        <a:lstStyle/>
        <a:p>
          <a:endParaRPr lang="en-IN"/>
        </a:p>
      </dgm:t>
    </dgm:pt>
    <dgm:pt modelId="{61A380DD-3DC1-45A4-9762-1824824309E3}" type="pres">
      <dgm:prSet presAssocID="{8C826911-9D7C-4B9E-B1F1-1AA28D6C893C}" presName="compChildNode" presStyleCnt="0"/>
      <dgm:spPr/>
    </dgm:pt>
    <dgm:pt modelId="{BC8CA67D-5CE6-4210-A323-8072C7A5586F}" type="pres">
      <dgm:prSet presAssocID="{8C826911-9D7C-4B9E-B1F1-1AA28D6C893C}" presName="theInnerList" presStyleCnt="0"/>
      <dgm:spPr/>
    </dgm:pt>
    <dgm:pt modelId="{389C01FB-C59E-405F-BC35-1D6FA0F916D6}" type="pres">
      <dgm:prSet presAssocID="{54557F6D-5009-4471-AD37-C781A073380F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469166-8A21-479F-8AED-D3BF5335CAC9}" type="pres">
      <dgm:prSet presAssocID="{8C826911-9D7C-4B9E-B1F1-1AA28D6C893C}" presName="aSpace" presStyleCnt="0"/>
      <dgm:spPr/>
    </dgm:pt>
    <dgm:pt modelId="{34636180-BEBA-48E7-8E4A-1873E2A8CD0A}" type="pres">
      <dgm:prSet presAssocID="{F26B8606-A44C-4D6F-A0FC-03CD7AE72409}" presName="compNode" presStyleCnt="0"/>
      <dgm:spPr/>
    </dgm:pt>
    <dgm:pt modelId="{E1BFE42B-4013-4354-A361-425780676456}" type="pres">
      <dgm:prSet presAssocID="{F26B8606-A44C-4D6F-A0FC-03CD7AE72409}" presName="aNode" presStyleLbl="bgShp" presStyleIdx="1" presStyleCnt="6"/>
      <dgm:spPr/>
      <dgm:t>
        <a:bodyPr/>
        <a:lstStyle/>
        <a:p>
          <a:endParaRPr lang="en-IN"/>
        </a:p>
      </dgm:t>
    </dgm:pt>
    <dgm:pt modelId="{F6F6C135-51CA-464C-8709-7054E2B5A408}" type="pres">
      <dgm:prSet presAssocID="{F26B8606-A44C-4D6F-A0FC-03CD7AE72409}" presName="textNode" presStyleLbl="bgShp" presStyleIdx="1" presStyleCnt="6"/>
      <dgm:spPr/>
      <dgm:t>
        <a:bodyPr/>
        <a:lstStyle/>
        <a:p>
          <a:endParaRPr lang="en-IN"/>
        </a:p>
      </dgm:t>
    </dgm:pt>
    <dgm:pt modelId="{3ED8AB09-5DDE-4197-A9D0-D4056FFC2611}" type="pres">
      <dgm:prSet presAssocID="{F26B8606-A44C-4D6F-A0FC-03CD7AE72409}" presName="compChildNode" presStyleCnt="0"/>
      <dgm:spPr/>
    </dgm:pt>
    <dgm:pt modelId="{BA2B3929-FD92-4D9E-89B8-06FFEBB6BFE0}" type="pres">
      <dgm:prSet presAssocID="{F26B8606-A44C-4D6F-A0FC-03CD7AE72409}" presName="theInnerList" presStyleCnt="0"/>
      <dgm:spPr/>
    </dgm:pt>
    <dgm:pt modelId="{A30D656E-ABE1-4390-BA53-4D2DAAE1195D}" type="pres">
      <dgm:prSet presAssocID="{925A6C80-BCAA-4098-93EC-88B7A520DDE2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83ACE9-98FA-4E8C-9DA6-97AD01943EA4}" type="pres">
      <dgm:prSet presAssocID="{F26B8606-A44C-4D6F-A0FC-03CD7AE72409}" presName="aSpace" presStyleCnt="0"/>
      <dgm:spPr/>
    </dgm:pt>
    <dgm:pt modelId="{6EDE9C60-FC5D-4DBB-A330-3BF38CAC54C8}" type="pres">
      <dgm:prSet presAssocID="{9A54C2BD-719C-46C8-8DAE-DB3B730E3720}" presName="compNode" presStyleCnt="0"/>
      <dgm:spPr/>
    </dgm:pt>
    <dgm:pt modelId="{7B2F83A2-827E-47D4-ACCE-03EC69028386}" type="pres">
      <dgm:prSet presAssocID="{9A54C2BD-719C-46C8-8DAE-DB3B730E3720}" presName="aNode" presStyleLbl="bgShp" presStyleIdx="2" presStyleCnt="6"/>
      <dgm:spPr/>
      <dgm:t>
        <a:bodyPr/>
        <a:lstStyle/>
        <a:p>
          <a:endParaRPr lang="en-IN"/>
        </a:p>
      </dgm:t>
    </dgm:pt>
    <dgm:pt modelId="{394B1272-EEB9-4EBA-93D0-92F235B85587}" type="pres">
      <dgm:prSet presAssocID="{9A54C2BD-719C-46C8-8DAE-DB3B730E3720}" presName="textNode" presStyleLbl="bgShp" presStyleIdx="2" presStyleCnt="6"/>
      <dgm:spPr/>
      <dgm:t>
        <a:bodyPr/>
        <a:lstStyle/>
        <a:p>
          <a:endParaRPr lang="en-IN"/>
        </a:p>
      </dgm:t>
    </dgm:pt>
    <dgm:pt modelId="{DD973B93-8B00-4311-B38B-4598ECEC3DA5}" type="pres">
      <dgm:prSet presAssocID="{9A54C2BD-719C-46C8-8DAE-DB3B730E3720}" presName="compChildNode" presStyleCnt="0"/>
      <dgm:spPr/>
    </dgm:pt>
    <dgm:pt modelId="{D7CE75ED-405A-4F1F-BD9B-B448E033C2E1}" type="pres">
      <dgm:prSet presAssocID="{9A54C2BD-719C-46C8-8DAE-DB3B730E3720}" presName="theInnerList" presStyleCnt="0"/>
      <dgm:spPr/>
    </dgm:pt>
    <dgm:pt modelId="{D7897D55-4573-419C-A41A-276F427A3564}" type="pres">
      <dgm:prSet presAssocID="{A545281E-DB17-4AF8-8B23-A30B9D0E2113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ECA42F-01DA-41E4-8003-FFA292827C2F}" type="pres">
      <dgm:prSet presAssocID="{9A54C2BD-719C-46C8-8DAE-DB3B730E3720}" presName="aSpace" presStyleCnt="0"/>
      <dgm:spPr/>
    </dgm:pt>
    <dgm:pt modelId="{42D4A9D1-D260-432A-85ED-97D3540D4DDC}" type="pres">
      <dgm:prSet presAssocID="{8524F0B7-A567-428B-A4F3-B9144FB560C7}" presName="compNode" presStyleCnt="0"/>
      <dgm:spPr/>
    </dgm:pt>
    <dgm:pt modelId="{9E903972-EF01-4A7A-8431-4452A259F7F7}" type="pres">
      <dgm:prSet presAssocID="{8524F0B7-A567-428B-A4F3-B9144FB560C7}" presName="aNode" presStyleLbl="bgShp" presStyleIdx="3" presStyleCnt="6"/>
      <dgm:spPr/>
      <dgm:t>
        <a:bodyPr/>
        <a:lstStyle/>
        <a:p>
          <a:endParaRPr lang="en-IN"/>
        </a:p>
      </dgm:t>
    </dgm:pt>
    <dgm:pt modelId="{CB781A64-8F74-4E85-869F-A2842EF1FF8A}" type="pres">
      <dgm:prSet presAssocID="{8524F0B7-A567-428B-A4F3-B9144FB560C7}" presName="textNode" presStyleLbl="bgShp" presStyleIdx="3" presStyleCnt="6"/>
      <dgm:spPr/>
      <dgm:t>
        <a:bodyPr/>
        <a:lstStyle/>
        <a:p>
          <a:endParaRPr lang="en-IN"/>
        </a:p>
      </dgm:t>
    </dgm:pt>
    <dgm:pt modelId="{4029CE6A-E089-4D1C-9CE8-BFFC45E164E0}" type="pres">
      <dgm:prSet presAssocID="{8524F0B7-A567-428B-A4F3-B9144FB560C7}" presName="compChildNode" presStyleCnt="0"/>
      <dgm:spPr/>
    </dgm:pt>
    <dgm:pt modelId="{BFAC6677-4CF7-47A0-AED1-1AAB43176AFA}" type="pres">
      <dgm:prSet presAssocID="{8524F0B7-A567-428B-A4F3-B9144FB560C7}" presName="theInnerList" presStyleCnt="0"/>
      <dgm:spPr/>
    </dgm:pt>
    <dgm:pt modelId="{17BB6927-4C60-4590-8E0F-FD7637695032}" type="pres">
      <dgm:prSet presAssocID="{145D5A1A-5F9A-4C5D-AD35-A4BA211E39F9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61E9EB2-4B9F-4C24-8B94-D587B7E22E75}" type="pres">
      <dgm:prSet presAssocID="{8524F0B7-A567-428B-A4F3-B9144FB560C7}" presName="aSpace" presStyleCnt="0"/>
      <dgm:spPr/>
    </dgm:pt>
    <dgm:pt modelId="{1482E7DD-DD3F-42A6-8043-5D8CC2D8717F}" type="pres">
      <dgm:prSet presAssocID="{5C65641A-FA05-4808-97FD-FD4E4222FF6E}" presName="compNode" presStyleCnt="0"/>
      <dgm:spPr/>
    </dgm:pt>
    <dgm:pt modelId="{8168FA24-0B8E-4D2D-911D-C055B7D277F6}" type="pres">
      <dgm:prSet presAssocID="{5C65641A-FA05-4808-97FD-FD4E4222FF6E}" presName="aNode" presStyleLbl="bgShp" presStyleIdx="4" presStyleCnt="6"/>
      <dgm:spPr/>
      <dgm:t>
        <a:bodyPr/>
        <a:lstStyle/>
        <a:p>
          <a:endParaRPr lang="en-IN"/>
        </a:p>
      </dgm:t>
    </dgm:pt>
    <dgm:pt modelId="{BEB8769A-7A6B-4CCF-9370-7FA6C3622497}" type="pres">
      <dgm:prSet presAssocID="{5C65641A-FA05-4808-97FD-FD4E4222FF6E}" presName="textNode" presStyleLbl="bgShp" presStyleIdx="4" presStyleCnt="6"/>
      <dgm:spPr/>
      <dgm:t>
        <a:bodyPr/>
        <a:lstStyle/>
        <a:p>
          <a:endParaRPr lang="en-IN"/>
        </a:p>
      </dgm:t>
    </dgm:pt>
    <dgm:pt modelId="{E6EBA913-C9EB-4323-920E-95435C48CACE}" type="pres">
      <dgm:prSet presAssocID="{5C65641A-FA05-4808-97FD-FD4E4222FF6E}" presName="compChildNode" presStyleCnt="0"/>
      <dgm:spPr/>
    </dgm:pt>
    <dgm:pt modelId="{464F1E3F-66FA-40E7-BECA-3088574A1467}" type="pres">
      <dgm:prSet presAssocID="{5C65641A-FA05-4808-97FD-FD4E4222FF6E}" presName="theInnerList" presStyleCnt="0"/>
      <dgm:spPr/>
    </dgm:pt>
    <dgm:pt modelId="{7477432C-A3E0-4E1C-B248-5D5083C64F50}" type="pres">
      <dgm:prSet presAssocID="{C0FB6DAB-6DC7-4FCE-899C-C844EAF9B2D7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3F4AF4B-3EF0-4260-8AA8-622FDF79D015}" type="pres">
      <dgm:prSet presAssocID="{C0FB6DAB-6DC7-4FCE-899C-C844EAF9B2D7}" presName="aSpace2" presStyleCnt="0"/>
      <dgm:spPr/>
    </dgm:pt>
    <dgm:pt modelId="{9C966B13-D73E-4216-B9D3-6204856A66D1}" type="pres">
      <dgm:prSet presAssocID="{FE6E2807-54C2-4A6F-AE02-AE3E73AD71A5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AFCA6BF-721A-4256-B7C1-50D66FA08BB6}" type="pres">
      <dgm:prSet presAssocID="{FE6E2807-54C2-4A6F-AE02-AE3E73AD71A5}" presName="aSpace2" presStyleCnt="0"/>
      <dgm:spPr/>
    </dgm:pt>
    <dgm:pt modelId="{29280046-68F0-4805-AE77-54CF1A20A783}" type="pres">
      <dgm:prSet presAssocID="{B11AE391-5EA9-4920-805A-FF382FD30573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FA0747F-2082-4C6D-838C-84147ED1F838}" type="pres">
      <dgm:prSet presAssocID="{B11AE391-5EA9-4920-805A-FF382FD30573}" presName="aSpace2" presStyleCnt="0"/>
      <dgm:spPr/>
    </dgm:pt>
    <dgm:pt modelId="{DCAAAE54-AD62-468F-B2CD-957500F9FC22}" type="pres">
      <dgm:prSet presAssocID="{695EA779-FA98-441E-B1A2-78E9E1C0F8B0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C4C68BF-10B5-4E9B-8273-1CE936102F78}" type="pres">
      <dgm:prSet presAssocID="{695EA779-FA98-441E-B1A2-78E9E1C0F8B0}" presName="aSpace2" presStyleCnt="0"/>
      <dgm:spPr/>
    </dgm:pt>
    <dgm:pt modelId="{112A189B-5E7C-40F1-911E-E46B17E378A1}" type="pres">
      <dgm:prSet presAssocID="{0F098736-9F0B-43AB-9224-D17D6EAB54F1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4CB95C-2FBC-4288-8E23-80BD9C009692}" type="pres">
      <dgm:prSet presAssocID="{5C65641A-FA05-4808-97FD-FD4E4222FF6E}" presName="aSpace" presStyleCnt="0"/>
      <dgm:spPr/>
    </dgm:pt>
    <dgm:pt modelId="{F2997295-7A4B-43D6-AD0F-F3EDE75C91CE}" type="pres">
      <dgm:prSet presAssocID="{52942875-29F1-4571-B8C0-1CA197C2AA71}" presName="compNode" presStyleCnt="0"/>
      <dgm:spPr/>
    </dgm:pt>
    <dgm:pt modelId="{AF253CE7-F005-4A29-A8D0-C3E8049D7F1F}" type="pres">
      <dgm:prSet presAssocID="{52942875-29F1-4571-B8C0-1CA197C2AA71}" presName="aNode" presStyleLbl="bgShp" presStyleIdx="5" presStyleCnt="6"/>
      <dgm:spPr/>
      <dgm:t>
        <a:bodyPr/>
        <a:lstStyle/>
        <a:p>
          <a:endParaRPr lang="en-IN"/>
        </a:p>
      </dgm:t>
    </dgm:pt>
    <dgm:pt modelId="{6CA11844-5DAB-41B0-8865-73340F17AD35}" type="pres">
      <dgm:prSet presAssocID="{52942875-29F1-4571-B8C0-1CA197C2AA71}" presName="textNode" presStyleLbl="bgShp" presStyleIdx="5" presStyleCnt="6"/>
      <dgm:spPr/>
      <dgm:t>
        <a:bodyPr/>
        <a:lstStyle/>
        <a:p>
          <a:endParaRPr lang="en-IN"/>
        </a:p>
      </dgm:t>
    </dgm:pt>
    <dgm:pt modelId="{31DC5F5A-CFCE-4B40-BC76-E93813DD2494}" type="pres">
      <dgm:prSet presAssocID="{52942875-29F1-4571-B8C0-1CA197C2AA71}" presName="compChildNode" presStyleCnt="0"/>
      <dgm:spPr/>
    </dgm:pt>
    <dgm:pt modelId="{96E65635-EAE5-400B-8DD2-5F748C9159FF}" type="pres">
      <dgm:prSet presAssocID="{52942875-29F1-4571-B8C0-1CA197C2AA71}" presName="theInnerList" presStyleCnt="0"/>
      <dgm:spPr/>
    </dgm:pt>
    <dgm:pt modelId="{51ACCCB3-B77E-43A1-AA5D-70D88BC7809E}" type="pres">
      <dgm:prSet presAssocID="{F8197F3E-B1CB-4249-9FC7-17965AFCEEAB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0F245A4-2DC7-49C8-BA55-084158D1749F}" type="presOf" srcId="{5C65641A-FA05-4808-97FD-FD4E4222FF6E}" destId="{8168FA24-0B8E-4D2D-911D-C055B7D277F6}" srcOrd="0" destOrd="0" presId="urn:microsoft.com/office/officeart/2005/8/layout/lProcess2"/>
    <dgm:cxn modelId="{1B10FDE6-F8C8-4785-B439-9EAB92BC2ADC}" srcId="{9A54C2BD-719C-46C8-8DAE-DB3B730E3720}" destId="{A545281E-DB17-4AF8-8B23-A30B9D0E2113}" srcOrd="0" destOrd="0" parTransId="{524E192E-884F-43DF-A3B9-260E4C100B73}" sibTransId="{BB8C24D4-DADA-4B0D-A4FB-C9925253A84F}"/>
    <dgm:cxn modelId="{9B6D9670-9D5D-410C-B7E5-3FDBDB0C39B1}" type="presOf" srcId="{F26B8606-A44C-4D6F-A0FC-03CD7AE72409}" destId="{F6F6C135-51CA-464C-8709-7054E2B5A408}" srcOrd="1" destOrd="0" presId="urn:microsoft.com/office/officeart/2005/8/layout/lProcess2"/>
    <dgm:cxn modelId="{EC88A806-6A47-4E09-AAD4-7EEC61278A8A}" srcId="{8C826911-9D7C-4B9E-B1F1-1AA28D6C893C}" destId="{54557F6D-5009-4471-AD37-C781A073380F}" srcOrd="0" destOrd="0" parTransId="{0D468123-6289-41D0-A205-A563C215DB51}" sibTransId="{1F534237-728C-4251-9EE1-CC09AEF62E86}"/>
    <dgm:cxn modelId="{2D22591A-EEBE-4476-8A63-22F24DAC0E0E}" srcId="{5C65641A-FA05-4808-97FD-FD4E4222FF6E}" destId="{695EA779-FA98-441E-B1A2-78E9E1C0F8B0}" srcOrd="3" destOrd="0" parTransId="{4AAC2B00-3A61-4EF2-82B1-DEE78B77A4D5}" sibTransId="{C530E8A7-D5D4-4887-A62A-E8663CA76372}"/>
    <dgm:cxn modelId="{CBC418D6-7139-4B7B-8A39-3AC46C9B3BF0}" type="presOf" srcId="{A545281E-DB17-4AF8-8B23-A30B9D0E2113}" destId="{D7897D55-4573-419C-A41A-276F427A3564}" srcOrd="0" destOrd="0" presId="urn:microsoft.com/office/officeart/2005/8/layout/lProcess2"/>
    <dgm:cxn modelId="{946FD0F9-589E-43C7-AB03-390AB4DB1AA0}" type="presOf" srcId="{695EA779-FA98-441E-B1A2-78E9E1C0F8B0}" destId="{DCAAAE54-AD62-468F-B2CD-957500F9FC22}" srcOrd="0" destOrd="0" presId="urn:microsoft.com/office/officeart/2005/8/layout/lProcess2"/>
    <dgm:cxn modelId="{049DAC08-1152-458D-9841-8F54AA541DBC}" srcId="{6B86AFA5-B6AF-42B3-833C-A9D0C3C43EB6}" destId="{9A54C2BD-719C-46C8-8DAE-DB3B730E3720}" srcOrd="2" destOrd="0" parTransId="{3527B4A1-A881-4064-85D1-C7E2D5689D07}" sibTransId="{29C1B1DC-892F-4E39-85CF-F4CE26D33284}"/>
    <dgm:cxn modelId="{022BE68E-10E3-4C76-B610-8202A3630C96}" srcId="{5C65641A-FA05-4808-97FD-FD4E4222FF6E}" destId="{B11AE391-5EA9-4920-805A-FF382FD30573}" srcOrd="2" destOrd="0" parTransId="{591D7FC0-3209-4572-BA1A-B0B8665ACDDA}" sibTransId="{44608DDF-BF80-4641-BB25-AE71FF9E8F07}"/>
    <dgm:cxn modelId="{74EBD2C1-9529-46AC-8231-13EAF8113131}" srcId="{5C65641A-FA05-4808-97FD-FD4E4222FF6E}" destId="{FE6E2807-54C2-4A6F-AE02-AE3E73AD71A5}" srcOrd="1" destOrd="0" parTransId="{58C13F46-FD27-4559-823B-E3C659AB6C17}" sibTransId="{254177B4-4C71-4E4E-879F-7586CFCB3545}"/>
    <dgm:cxn modelId="{B3B5592B-BF1E-4C5B-A1D8-92931EB464D3}" srcId="{6B86AFA5-B6AF-42B3-833C-A9D0C3C43EB6}" destId="{52942875-29F1-4571-B8C0-1CA197C2AA71}" srcOrd="5" destOrd="0" parTransId="{A8FE0CE0-3514-44F2-AC60-8618149A5ED1}" sibTransId="{3202D98F-2BEE-4B2C-8C3E-39071ADB0148}"/>
    <dgm:cxn modelId="{631EA86D-D026-4F1F-9234-2A2DDABE46D4}" type="presOf" srcId="{9A54C2BD-719C-46C8-8DAE-DB3B730E3720}" destId="{7B2F83A2-827E-47D4-ACCE-03EC69028386}" srcOrd="0" destOrd="0" presId="urn:microsoft.com/office/officeart/2005/8/layout/lProcess2"/>
    <dgm:cxn modelId="{2B11B315-97DE-4152-9396-B63193F4E001}" type="presOf" srcId="{9A54C2BD-719C-46C8-8DAE-DB3B730E3720}" destId="{394B1272-EEB9-4EBA-93D0-92F235B85587}" srcOrd="1" destOrd="0" presId="urn:microsoft.com/office/officeart/2005/8/layout/lProcess2"/>
    <dgm:cxn modelId="{9D3DE60B-B728-4097-A423-C9502E73759C}" srcId="{8524F0B7-A567-428B-A4F3-B9144FB560C7}" destId="{145D5A1A-5F9A-4C5D-AD35-A4BA211E39F9}" srcOrd="0" destOrd="0" parTransId="{176C4D39-4DD2-4060-89FE-C6B44EEFC29C}" sibTransId="{6EFCE3F9-3FBB-4C1C-A984-DE458F5A2387}"/>
    <dgm:cxn modelId="{2518AE23-16C1-43EE-AB39-F761A862DF42}" type="presOf" srcId="{5C65641A-FA05-4808-97FD-FD4E4222FF6E}" destId="{BEB8769A-7A6B-4CCF-9370-7FA6C3622497}" srcOrd="1" destOrd="0" presId="urn:microsoft.com/office/officeart/2005/8/layout/lProcess2"/>
    <dgm:cxn modelId="{913C3CC6-FF4C-4091-9075-705C5886F54D}" type="presOf" srcId="{52942875-29F1-4571-B8C0-1CA197C2AA71}" destId="{6CA11844-5DAB-41B0-8865-73340F17AD35}" srcOrd="1" destOrd="0" presId="urn:microsoft.com/office/officeart/2005/8/layout/lProcess2"/>
    <dgm:cxn modelId="{F37BBFC7-6593-4A76-AAAE-BA6B5033EF2D}" type="presOf" srcId="{6B86AFA5-B6AF-42B3-833C-A9D0C3C43EB6}" destId="{55BFBB29-CB36-4F6E-9CB2-F67306144A9D}" srcOrd="0" destOrd="0" presId="urn:microsoft.com/office/officeart/2005/8/layout/lProcess2"/>
    <dgm:cxn modelId="{46620ED3-C911-4FB0-88E7-20069509E045}" type="presOf" srcId="{B11AE391-5EA9-4920-805A-FF382FD30573}" destId="{29280046-68F0-4805-AE77-54CF1A20A783}" srcOrd="0" destOrd="0" presId="urn:microsoft.com/office/officeart/2005/8/layout/lProcess2"/>
    <dgm:cxn modelId="{299E7C98-93F8-4B5F-9273-3A9AF7FEEE2A}" srcId="{6B86AFA5-B6AF-42B3-833C-A9D0C3C43EB6}" destId="{F26B8606-A44C-4D6F-A0FC-03CD7AE72409}" srcOrd="1" destOrd="0" parTransId="{CBD7125B-6EAB-4EA5-9426-1F9351E7069F}" sibTransId="{55152935-BDC0-4B74-89F6-5E00E756BC93}"/>
    <dgm:cxn modelId="{3B7CD90B-4A88-4D07-8B6A-C8575EC1263C}" type="presOf" srcId="{925A6C80-BCAA-4098-93EC-88B7A520DDE2}" destId="{A30D656E-ABE1-4390-BA53-4D2DAAE1195D}" srcOrd="0" destOrd="0" presId="urn:microsoft.com/office/officeart/2005/8/layout/lProcess2"/>
    <dgm:cxn modelId="{BD2ED491-8158-4FCA-BFFF-059860130BD4}" srcId="{52942875-29F1-4571-B8C0-1CA197C2AA71}" destId="{F8197F3E-B1CB-4249-9FC7-17965AFCEEAB}" srcOrd="0" destOrd="0" parTransId="{8D1FEF16-43F5-48C9-A914-E23024796460}" sibTransId="{0CB9DEAC-04DE-4058-806D-E15B23944647}"/>
    <dgm:cxn modelId="{F0FEF2AC-3D1E-4065-8DF8-CEDCF6142B5B}" type="presOf" srcId="{54557F6D-5009-4471-AD37-C781A073380F}" destId="{389C01FB-C59E-405F-BC35-1D6FA0F916D6}" srcOrd="0" destOrd="0" presId="urn:microsoft.com/office/officeart/2005/8/layout/lProcess2"/>
    <dgm:cxn modelId="{07EACEE9-F930-44CE-B547-02410D158FDF}" type="presOf" srcId="{C0FB6DAB-6DC7-4FCE-899C-C844EAF9B2D7}" destId="{7477432C-A3E0-4E1C-B248-5D5083C64F50}" srcOrd="0" destOrd="0" presId="urn:microsoft.com/office/officeart/2005/8/layout/lProcess2"/>
    <dgm:cxn modelId="{7C144840-413E-4347-AF33-F1061A50481F}" type="presOf" srcId="{F26B8606-A44C-4D6F-A0FC-03CD7AE72409}" destId="{E1BFE42B-4013-4354-A361-425780676456}" srcOrd="0" destOrd="0" presId="urn:microsoft.com/office/officeart/2005/8/layout/lProcess2"/>
    <dgm:cxn modelId="{08590FD3-842F-49E1-8F06-0917D669C4BD}" srcId="{5C65641A-FA05-4808-97FD-FD4E4222FF6E}" destId="{C0FB6DAB-6DC7-4FCE-899C-C844EAF9B2D7}" srcOrd="0" destOrd="0" parTransId="{AE72F4F4-768F-4C5C-9193-DACF44B38647}" sibTransId="{C55AB838-F5F6-4438-8DB5-5387B174DF69}"/>
    <dgm:cxn modelId="{68AF3B0F-7497-44D9-B8D4-333D8B445540}" type="presOf" srcId="{FE6E2807-54C2-4A6F-AE02-AE3E73AD71A5}" destId="{9C966B13-D73E-4216-B9D3-6204856A66D1}" srcOrd="0" destOrd="0" presId="urn:microsoft.com/office/officeart/2005/8/layout/lProcess2"/>
    <dgm:cxn modelId="{BE13B900-83BC-490D-ADC0-A8957C4184F0}" srcId="{6B86AFA5-B6AF-42B3-833C-A9D0C3C43EB6}" destId="{5C65641A-FA05-4808-97FD-FD4E4222FF6E}" srcOrd="4" destOrd="0" parTransId="{D77D3DC2-2F8E-43D1-A194-EA14395B503A}" sibTransId="{7B173C4F-E313-4370-BD57-57BFFCD8CBF2}"/>
    <dgm:cxn modelId="{0AFDA090-C296-4B83-91B2-259C2BBEAB8F}" type="presOf" srcId="{8524F0B7-A567-428B-A4F3-B9144FB560C7}" destId="{CB781A64-8F74-4E85-869F-A2842EF1FF8A}" srcOrd="1" destOrd="0" presId="urn:microsoft.com/office/officeart/2005/8/layout/lProcess2"/>
    <dgm:cxn modelId="{86C2A1AD-FE73-4A62-B915-E7300D52E139}" srcId="{6B86AFA5-B6AF-42B3-833C-A9D0C3C43EB6}" destId="{8524F0B7-A567-428B-A4F3-B9144FB560C7}" srcOrd="3" destOrd="0" parTransId="{D64A1778-15BD-4EF1-A84E-20F59362DC49}" sibTransId="{D3C7F6BC-1064-419F-AD88-6DF1BDA78139}"/>
    <dgm:cxn modelId="{6BD17610-A930-4182-9A73-53C58CF90A3F}" type="presOf" srcId="{52942875-29F1-4571-B8C0-1CA197C2AA71}" destId="{AF253CE7-F005-4A29-A8D0-C3E8049D7F1F}" srcOrd="0" destOrd="0" presId="urn:microsoft.com/office/officeart/2005/8/layout/lProcess2"/>
    <dgm:cxn modelId="{1F0C939D-6466-41D4-9458-CACD8FF36F83}" type="presOf" srcId="{8524F0B7-A567-428B-A4F3-B9144FB560C7}" destId="{9E903972-EF01-4A7A-8431-4452A259F7F7}" srcOrd="0" destOrd="0" presId="urn:microsoft.com/office/officeart/2005/8/layout/lProcess2"/>
    <dgm:cxn modelId="{7CC90E8E-57D5-4272-975B-CCF867DBB0DE}" srcId="{5C65641A-FA05-4808-97FD-FD4E4222FF6E}" destId="{0F098736-9F0B-43AB-9224-D17D6EAB54F1}" srcOrd="4" destOrd="0" parTransId="{D070BEB9-B9E5-484F-91DA-D6EA80DC53B6}" sibTransId="{8A3BF5A7-5BAF-4FEA-8E5D-6C99C1B593A2}"/>
    <dgm:cxn modelId="{BCDA9A98-76E9-454C-9088-FB9019DD6BCF}" srcId="{6B86AFA5-B6AF-42B3-833C-A9D0C3C43EB6}" destId="{8C826911-9D7C-4B9E-B1F1-1AA28D6C893C}" srcOrd="0" destOrd="0" parTransId="{D4B748AD-11B8-47F2-A697-439C6D831B7B}" sibTransId="{81DF8EA1-3883-4FC4-80D9-9ACD109A5274}"/>
    <dgm:cxn modelId="{7E1DEF0D-06DB-41AD-B95C-170D6F8FCCA6}" type="presOf" srcId="{0F098736-9F0B-43AB-9224-D17D6EAB54F1}" destId="{112A189B-5E7C-40F1-911E-E46B17E378A1}" srcOrd="0" destOrd="0" presId="urn:microsoft.com/office/officeart/2005/8/layout/lProcess2"/>
    <dgm:cxn modelId="{28ECFCE6-4ED2-4C79-8E9C-3532C610D42B}" type="presOf" srcId="{F8197F3E-B1CB-4249-9FC7-17965AFCEEAB}" destId="{51ACCCB3-B77E-43A1-AA5D-70D88BC7809E}" srcOrd="0" destOrd="0" presId="urn:microsoft.com/office/officeart/2005/8/layout/lProcess2"/>
    <dgm:cxn modelId="{79726D0E-1A68-4097-9507-4405C2510CB5}" srcId="{F26B8606-A44C-4D6F-A0FC-03CD7AE72409}" destId="{925A6C80-BCAA-4098-93EC-88B7A520DDE2}" srcOrd="0" destOrd="0" parTransId="{D990D273-907C-4DAB-9464-999D7E2B1C19}" sibTransId="{DD424600-B7D6-42CC-9998-E239B1D5602E}"/>
    <dgm:cxn modelId="{857AE722-943D-40CF-AE15-9733E50CA4BC}" type="presOf" srcId="{8C826911-9D7C-4B9E-B1F1-1AA28D6C893C}" destId="{2761F2BB-EDD9-4487-B416-1B325A02AD62}" srcOrd="0" destOrd="0" presId="urn:microsoft.com/office/officeart/2005/8/layout/lProcess2"/>
    <dgm:cxn modelId="{16A8BB0C-B065-4DDC-89D3-B45FC204DBCF}" type="presOf" srcId="{8C826911-9D7C-4B9E-B1F1-1AA28D6C893C}" destId="{2086771F-0F00-43E0-9D8D-E84405877B6E}" srcOrd="1" destOrd="0" presId="urn:microsoft.com/office/officeart/2005/8/layout/lProcess2"/>
    <dgm:cxn modelId="{EEDCC799-3E35-445B-8787-C472A4AFEB71}" type="presOf" srcId="{145D5A1A-5F9A-4C5D-AD35-A4BA211E39F9}" destId="{17BB6927-4C60-4590-8E0F-FD7637695032}" srcOrd="0" destOrd="0" presId="urn:microsoft.com/office/officeart/2005/8/layout/lProcess2"/>
    <dgm:cxn modelId="{DD13120C-568F-42F6-8DD0-3002F0E210CD}" type="presParOf" srcId="{55BFBB29-CB36-4F6E-9CB2-F67306144A9D}" destId="{4A4CD9D3-D9B1-4DAB-8B9C-9CD693C2947E}" srcOrd="0" destOrd="0" presId="urn:microsoft.com/office/officeart/2005/8/layout/lProcess2"/>
    <dgm:cxn modelId="{58022BBA-68C6-49DD-A6C4-5BD33DE3F0E1}" type="presParOf" srcId="{4A4CD9D3-D9B1-4DAB-8B9C-9CD693C2947E}" destId="{2761F2BB-EDD9-4487-B416-1B325A02AD62}" srcOrd="0" destOrd="0" presId="urn:microsoft.com/office/officeart/2005/8/layout/lProcess2"/>
    <dgm:cxn modelId="{A7BEA002-2962-4AB5-8379-B4F02921F318}" type="presParOf" srcId="{4A4CD9D3-D9B1-4DAB-8B9C-9CD693C2947E}" destId="{2086771F-0F00-43E0-9D8D-E84405877B6E}" srcOrd="1" destOrd="0" presId="urn:microsoft.com/office/officeart/2005/8/layout/lProcess2"/>
    <dgm:cxn modelId="{2B4550E5-E35D-47D0-9883-400077F06CFC}" type="presParOf" srcId="{4A4CD9D3-D9B1-4DAB-8B9C-9CD693C2947E}" destId="{61A380DD-3DC1-45A4-9762-1824824309E3}" srcOrd="2" destOrd="0" presId="urn:microsoft.com/office/officeart/2005/8/layout/lProcess2"/>
    <dgm:cxn modelId="{29F3B56A-6035-4E92-A51A-45F25EB05FC9}" type="presParOf" srcId="{61A380DD-3DC1-45A4-9762-1824824309E3}" destId="{BC8CA67D-5CE6-4210-A323-8072C7A5586F}" srcOrd="0" destOrd="0" presId="urn:microsoft.com/office/officeart/2005/8/layout/lProcess2"/>
    <dgm:cxn modelId="{F89EBE3E-7FBE-4D08-911E-7665371B8252}" type="presParOf" srcId="{BC8CA67D-5CE6-4210-A323-8072C7A5586F}" destId="{389C01FB-C59E-405F-BC35-1D6FA0F916D6}" srcOrd="0" destOrd="0" presId="urn:microsoft.com/office/officeart/2005/8/layout/lProcess2"/>
    <dgm:cxn modelId="{208AA151-2763-4E19-B6A1-7F33BCC2CFAC}" type="presParOf" srcId="{55BFBB29-CB36-4F6E-9CB2-F67306144A9D}" destId="{C5469166-8A21-479F-8AED-D3BF5335CAC9}" srcOrd="1" destOrd="0" presId="urn:microsoft.com/office/officeart/2005/8/layout/lProcess2"/>
    <dgm:cxn modelId="{C9E52C86-1EBD-4F40-8CBF-66A3AFE0D5EC}" type="presParOf" srcId="{55BFBB29-CB36-4F6E-9CB2-F67306144A9D}" destId="{34636180-BEBA-48E7-8E4A-1873E2A8CD0A}" srcOrd="2" destOrd="0" presId="urn:microsoft.com/office/officeart/2005/8/layout/lProcess2"/>
    <dgm:cxn modelId="{D99F6AB8-CA73-4DE0-ADF3-B2D4F914C780}" type="presParOf" srcId="{34636180-BEBA-48E7-8E4A-1873E2A8CD0A}" destId="{E1BFE42B-4013-4354-A361-425780676456}" srcOrd="0" destOrd="0" presId="urn:microsoft.com/office/officeart/2005/8/layout/lProcess2"/>
    <dgm:cxn modelId="{A6CE88C5-AFBA-41B2-96C7-C3EEAD093539}" type="presParOf" srcId="{34636180-BEBA-48E7-8E4A-1873E2A8CD0A}" destId="{F6F6C135-51CA-464C-8709-7054E2B5A408}" srcOrd="1" destOrd="0" presId="urn:microsoft.com/office/officeart/2005/8/layout/lProcess2"/>
    <dgm:cxn modelId="{D1C48DA6-E89F-4126-A3CD-F49BD1341FC8}" type="presParOf" srcId="{34636180-BEBA-48E7-8E4A-1873E2A8CD0A}" destId="{3ED8AB09-5DDE-4197-A9D0-D4056FFC2611}" srcOrd="2" destOrd="0" presId="urn:microsoft.com/office/officeart/2005/8/layout/lProcess2"/>
    <dgm:cxn modelId="{5F23E1D5-3861-4B33-90FA-BD1FE83E5A1D}" type="presParOf" srcId="{3ED8AB09-5DDE-4197-A9D0-D4056FFC2611}" destId="{BA2B3929-FD92-4D9E-89B8-06FFEBB6BFE0}" srcOrd="0" destOrd="0" presId="urn:microsoft.com/office/officeart/2005/8/layout/lProcess2"/>
    <dgm:cxn modelId="{15CC91D0-F987-46C1-8011-FB368B8509B4}" type="presParOf" srcId="{BA2B3929-FD92-4D9E-89B8-06FFEBB6BFE0}" destId="{A30D656E-ABE1-4390-BA53-4D2DAAE1195D}" srcOrd="0" destOrd="0" presId="urn:microsoft.com/office/officeart/2005/8/layout/lProcess2"/>
    <dgm:cxn modelId="{17D4A498-E6F0-4E75-8A2F-D48BEDDC58E3}" type="presParOf" srcId="{55BFBB29-CB36-4F6E-9CB2-F67306144A9D}" destId="{BB83ACE9-98FA-4E8C-9DA6-97AD01943EA4}" srcOrd="3" destOrd="0" presId="urn:microsoft.com/office/officeart/2005/8/layout/lProcess2"/>
    <dgm:cxn modelId="{690D0FC6-3B7F-4ACC-95AB-712D46C23512}" type="presParOf" srcId="{55BFBB29-CB36-4F6E-9CB2-F67306144A9D}" destId="{6EDE9C60-FC5D-4DBB-A330-3BF38CAC54C8}" srcOrd="4" destOrd="0" presId="urn:microsoft.com/office/officeart/2005/8/layout/lProcess2"/>
    <dgm:cxn modelId="{FD5335DF-6C23-496F-A283-0C9A69685879}" type="presParOf" srcId="{6EDE9C60-FC5D-4DBB-A330-3BF38CAC54C8}" destId="{7B2F83A2-827E-47D4-ACCE-03EC69028386}" srcOrd="0" destOrd="0" presId="urn:microsoft.com/office/officeart/2005/8/layout/lProcess2"/>
    <dgm:cxn modelId="{89BE32B9-F3F0-4948-A3BC-B7300A5FF6D1}" type="presParOf" srcId="{6EDE9C60-FC5D-4DBB-A330-3BF38CAC54C8}" destId="{394B1272-EEB9-4EBA-93D0-92F235B85587}" srcOrd="1" destOrd="0" presId="urn:microsoft.com/office/officeart/2005/8/layout/lProcess2"/>
    <dgm:cxn modelId="{C010F150-9C94-4744-A310-C05F76847760}" type="presParOf" srcId="{6EDE9C60-FC5D-4DBB-A330-3BF38CAC54C8}" destId="{DD973B93-8B00-4311-B38B-4598ECEC3DA5}" srcOrd="2" destOrd="0" presId="urn:microsoft.com/office/officeart/2005/8/layout/lProcess2"/>
    <dgm:cxn modelId="{0B870C3C-FC63-48E9-AA02-D9B2B8C6D248}" type="presParOf" srcId="{DD973B93-8B00-4311-B38B-4598ECEC3DA5}" destId="{D7CE75ED-405A-4F1F-BD9B-B448E033C2E1}" srcOrd="0" destOrd="0" presId="urn:microsoft.com/office/officeart/2005/8/layout/lProcess2"/>
    <dgm:cxn modelId="{259FF947-C317-4D8B-B125-898237C08093}" type="presParOf" srcId="{D7CE75ED-405A-4F1F-BD9B-B448E033C2E1}" destId="{D7897D55-4573-419C-A41A-276F427A3564}" srcOrd="0" destOrd="0" presId="urn:microsoft.com/office/officeart/2005/8/layout/lProcess2"/>
    <dgm:cxn modelId="{3A663060-1C79-45F4-87A2-8D9F3BF14B95}" type="presParOf" srcId="{55BFBB29-CB36-4F6E-9CB2-F67306144A9D}" destId="{F5ECA42F-01DA-41E4-8003-FFA292827C2F}" srcOrd="5" destOrd="0" presId="urn:microsoft.com/office/officeart/2005/8/layout/lProcess2"/>
    <dgm:cxn modelId="{80AED253-38CB-4342-AED0-4EA0F8E77627}" type="presParOf" srcId="{55BFBB29-CB36-4F6E-9CB2-F67306144A9D}" destId="{42D4A9D1-D260-432A-85ED-97D3540D4DDC}" srcOrd="6" destOrd="0" presId="urn:microsoft.com/office/officeart/2005/8/layout/lProcess2"/>
    <dgm:cxn modelId="{01084394-5F1D-4A8F-A016-47A7A364AF03}" type="presParOf" srcId="{42D4A9D1-D260-432A-85ED-97D3540D4DDC}" destId="{9E903972-EF01-4A7A-8431-4452A259F7F7}" srcOrd="0" destOrd="0" presId="urn:microsoft.com/office/officeart/2005/8/layout/lProcess2"/>
    <dgm:cxn modelId="{4679CEE8-A2D5-4B5C-B368-B9A42730C649}" type="presParOf" srcId="{42D4A9D1-D260-432A-85ED-97D3540D4DDC}" destId="{CB781A64-8F74-4E85-869F-A2842EF1FF8A}" srcOrd="1" destOrd="0" presId="urn:microsoft.com/office/officeart/2005/8/layout/lProcess2"/>
    <dgm:cxn modelId="{7BCFD763-949D-45B6-815A-0CAADBC21CCB}" type="presParOf" srcId="{42D4A9D1-D260-432A-85ED-97D3540D4DDC}" destId="{4029CE6A-E089-4D1C-9CE8-BFFC45E164E0}" srcOrd="2" destOrd="0" presId="urn:microsoft.com/office/officeart/2005/8/layout/lProcess2"/>
    <dgm:cxn modelId="{F1D33A92-E7D4-455E-80B9-A6B6A3A1C08C}" type="presParOf" srcId="{4029CE6A-E089-4D1C-9CE8-BFFC45E164E0}" destId="{BFAC6677-4CF7-47A0-AED1-1AAB43176AFA}" srcOrd="0" destOrd="0" presId="urn:microsoft.com/office/officeart/2005/8/layout/lProcess2"/>
    <dgm:cxn modelId="{A20554F6-AC89-4F2D-B193-FDA879E80C47}" type="presParOf" srcId="{BFAC6677-4CF7-47A0-AED1-1AAB43176AFA}" destId="{17BB6927-4C60-4590-8E0F-FD7637695032}" srcOrd="0" destOrd="0" presId="urn:microsoft.com/office/officeart/2005/8/layout/lProcess2"/>
    <dgm:cxn modelId="{4A5FF1FD-0C4C-4FB4-8A55-AB900B3A2E83}" type="presParOf" srcId="{55BFBB29-CB36-4F6E-9CB2-F67306144A9D}" destId="{161E9EB2-4B9F-4C24-8B94-D587B7E22E75}" srcOrd="7" destOrd="0" presId="urn:microsoft.com/office/officeart/2005/8/layout/lProcess2"/>
    <dgm:cxn modelId="{35F77CD5-EE79-46DD-80AF-E064B48C7B32}" type="presParOf" srcId="{55BFBB29-CB36-4F6E-9CB2-F67306144A9D}" destId="{1482E7DD-DD3F-42A6-8043-5D8CC2D8717F}" srcOrd="8" destOrd="0" presId="urn:microsoft.com/office/officeart/2005/8/layout/lProcess2"/>
    <dgm:cxn modelId="{F40F23C9-A4A2-4EBB-B615-646E249B5F06}" type="presParOf" srcId="{1482E7DD-DD3F-42A6-8043-5D8CC2D8717F}" destId="{8168FA24-0B8E-4D2D-911D-C055B7D277F6}" srcOrd="0" destOrd="0" presId="urn:microsoft.com/office/officeart/2005/8/layout/lProcess2"/>
    <dgm:cxn modelId="{2AA6DB68-D469-46A9-A2C3-F091BC1B66E9}" type="presParOf" srcId="{1482E7DD-DD3F-42A6-8043-5D8CC2D8717F}" destId="{BEB8769A-7A6B-4CCF-9370-7FA6C3622497}" srcOrd="1" destOrd="0" presId="urn:microsoft.com/office/officeart/2005/8/layout/lProcess2"/>
    <dgm:cxn modelId="{EF72C98C-8A7E-4919-BB76-10E6FAADAA63}" type="presParOf" srcId="{1482E7DD-DD3F-42A6-8043-5D8CC2D8717F}" destId="{E6EBA913-C9EB-4323-920E-95435C48CACE}" srcOrd="2" destOrd="0" presId="urn:microsoft.com/office/officeart/2005/8/layout/lProcess2"/>
    <dgm:cxn modelId="{5C1E4C62-69AF-4E8D-BF1F-9FB161D67F26}" type="presParOf" srcId="{E6EBA913-C9EB-4323-920E-95435C48CACE}" destId="{464F1E3F-66FA-40E7-BECA-3088574A1467}" srcOrd="0" destOrd="0" presId="urn:microsoft.com/office/officeart/2005/8/layout/lProcess2"/>
    <dgm:cxn modelId="{AC7E5BEE-A869-465E-B5AB-2E4E1E5F7133}" type="presParOf" srcId="{464F1E3F-66FA-40E7-BECA-3088574A1467}" destId="{7477432C-A3E0-4E1C-B248-5D5083C64F50}" srcOrd="0" destOrd="0" presId="urn:microsoft.com/office/officeart/2005/8/layout/lProcess2"/>
    <dgm:cxn modelId="{9D8F92B4-FD23-4891-9C3F-12B70AE8F9AA}" type="presParOf" srcId="{464F1E3F-66FA-40E7-BECA-3088574A1467}" destId="{63F4AF4B-3EF0-4260-8AA8-622FDF79D015}" srcOrd="1" destOrd="0" presId="urn:microsoft.com/office/officeart/2005/8/layout/lProcess2"/>
    <dgm:cxn modelId="{37593A48-6DB9-43D0-8253-3342040C64F6}" type="presParOf" srcId="{464F1E3F-66FA-40E7-BECA-3088574A1467}" destId="{9C966B13-D73E-4216-B9D3-6204856A66D1}" srcOrd="2" destOrd="0" presId="urn:microsoft.com/office/officeart/2005/8/layout/lProcess2"/>
    <dgm:cxn modelId="{25FC8450-6245-40AE-B38F-5F98B5B818A0}" type="presParOf" srcId="{464F1E3F-66FA-40E7-BECA-3088574A1467}" destId="{BAFCA6BF-721A-4256-B7C1-50D66FA08BB6}" srcOrd="3" destOrd="0" presId="urn:microsoft.com/office/officeart/2005/8/layout/lProcess2"/>
    <dgm:cxn modelId="{E790E216-EC77-4108-AE18-C26928668FB9}" type="presParOf" srcId="{464F1E3F-66FA-40E7-BECA-3088574A1467}" destId="{29280046-68F0-4805-AE77-54CF1A20A783}" srcOrd="4" destOrd="0" presId="urn:microsoft.com/office/officeart/2005/8/layout/lProcess2"/>
    <dgm:cxn modelId="{AA38553F-19DD-4EF6-B54A-7C11408D33C2}" type="presParOf" srcId="{464F1E3F-66FA-40E7-BECA-3088574A1467}" destId="{4FA0747F-2082-4C6D-838C-84147ED1F838}" srcOrd="5" destOrd="0" presId="urn:microsoft.com/office/officeart/2005/8/layout/lProcess2"/>
    <dgm:cxn modelId="{E3DD3C93-C5B8-4D0A-9681-D615659363B6}" type="presParOf" srcId="{464F1E3F-66FA-40E7-BECA-3088574A1467}" destId="{DCAAAE54-AD62-468F-B2CD-957500F9FC22}" srcOrd="6" destOrd="0" presId="urn:microsoft.com/office/officeart/2005/8/layout/lProcess2"/>
    <dgm:cxn modelId="{939181AA-E8E1-4D75-8594-73B8ADEFBB97}" type="presParOf" srcId="{464F1E3F-66FA-40E7-BECA-3088574A1467}" destId="{EC4C68BF-10B5-4E9B-8273-1CE936102F78}" srcOrd="7" destOrd="0" presId="urn:microsoft.com/office/officeart/2005/8/layout/lProcess2"/>
    <dgm:cxn modelId="{7DD55DD5-864B-40AD-ACA1-A611A9DDF5DB}" type="presParOf" srcId="{464F1E3F-66FA-40E7-BECA-3088574A1467}" destId="{112A189B-5E7C-40F1-911E-E46B17E378A1}" srcOrd="8" destOrd="0" presId="urn:microsoft.com/office/officeart/2005/8/layout/lProcess2"/>
    <dgm:cxn modelId="{FBA54BAD-E0F4-4464-9C0D-A09D130088EB}" type="presParOf" srcId="{55BFBB29-CB36-4F6E-9CB2-F67306144A9D}" destId="{CC4CB95C-2FBC-4288-8E23-80BD9C009692}" srcOrd="9" destOrd="0" presId="urn:microsoft.com/office/officeart/2005/8/layout/lProcess2"/>
    <dgm:cxn modelId="{7CC5D894-F854-4CCC-8ECE-075D364B03FF}" type="presParOf" srcId="{55BFBB29-CB36-4F6E-9CB2-F67306144A9D}" destId="{F2997295-7A4B-43D6-AD0F-F3EDE75C91CE}" srcOrd="10" destOrd="0" presId="urn:microsoft.com/office/officeart/2005/8/layout/lProcess2"/>
    <dgm:cxn modelId="{3F09C78D-AAF3-48B7-A269-00E246EA6086}" type="presParOf" srcId="{F2997295-7A4B-43D6-AD0F-F3EDE75C91CE}" destId="{AF253CE7-F005-4A29-A8D0-C3E8049D7F1F}" srcOrd="0" destOrd="0" presId="urn:microsoft.com/office/officeart/2005/8/layout/lProcess2"/>
    <dgm:cxn modelId="{A496E12B-EACB-4A24-B829-060E7FE52FC2}" type="presParOf" srcId="{F2997295-7A4B-43D6-AD0F-F3EDE75C91CE}" destId="{6CA11844-5DAB-41B0-8865-73340F17AD35}" srcOrd="1" destOrd="0" presId="urn:microsoft.com/office/officeart/2005/8/layout/lProcess2"/>
    <dgm:cxn modelId="{0D5AB56F-3939-4902-82F4-8CC2927B1ACE}" type="presParOf" srcId="{F2997295-7A4B-43D6-AD0F-F3EDE75C91CE}" destId="{31DC5F5A-CFCE-4B40-BC76-E93813DD2494}" srcOrd="2" destOrd="0" presId="urn:microsoft.com/office/officeart/2005/8/layout/lProcess2"/>
    <dgm:cxn modelId="{F3818D83-C990-45AF-A6B3-D0E25DBC40A7}" type="presParOf" srcId="{31DC5F5A-CFCE-4B40-BC76-E93813DD2494}" destId="{96E65635-EAE5-400B-8DD2-5F748C9159FF}" srcOrd="0" destOrd="0" presId="urn:microsoft.com/office/officeart/2005/8/layout/lProcess2"/>
    <dgm:cxn modelId="{86DEEE78-5F9A-4F98-86C7-4FBF8A5CF6F2}" type="presParOf" srcId="{96E65635-EAE5-400B-8DD2-5F748C9159FF}" destId="{51ACCCB3-B77E-43A1-AA5D-70D88BC7809E}" srcOrd="0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BA8B-CDC0-4D7E-92BC-68E542DB8611}" type="datetimeFigureOut">
              <a:rPr lang="en-US" smtClean="0"/>
              <a:pPr/>
              <a:t>12/12/2019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14282" y="50004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57620" y="59272"/>
            <a:ext cx="149547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5W1H Format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6286520"/>
            <a:ext cx="864399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Root Cause</a:t>
            </a:r>
            <a:r>
              <a:rPr lang="en-IN" dirty="0" smtClean="0"/>
              <a:t>: </a:t>
            </a:r>
            <a:r>
              <a:rPr lang="en-IN" b="1" dirty="0" smtClean="0">
                <a:solidFill>
                  <a:srgbClr val="FFFF00"/>
                </a:solidFill>
              </a:rPr>
              <a:t>Improper Production planning and Schedule.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shantigp</dc:creator>
  <cp:lastModifiedBy>shantigp</cp:lastModifiedBy>
  <cp:revision>10</cp:revision>
  <dcterms:created xsi:type="dcterms:W3CDTF">2019-12-10T04:47:44Z</dcterms:created>
  <dcterms:modified xsi:type="dcterms:W3CDTF">2019-12-12T10:41:00Z</dcterms:modified>
</cp:coreProperties>
</file>