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3BAAB-4946-4E50-8B17-56934F4C0EAD}" type="doc">
      <dgm:prSet loTypeId="urn:microsoft.com/office/officeart/2005/8/layout/matrix1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10D42678-97C7-417A-9815-AC1EFAF84BB3}">
      <dgm:prSet phldrT="[Text]"/>
      <dgm:spPr/>
      <dgm:t>
        <a:bodyPr/>
        <a:lstStyle/>
        <a:p>
          <a:r>
            <a:rPr lang="en-US" dirty="0"/>
            <a:t>I/ P…..</a:t>
          </a:r>
          <a:endParaRPr lang="en-IN" dirty="0"/>
        </a:p>
      </dgm:t>
    </dgm:pt>
    <dgm:pt modelId="{CD23C0A6-9297-4BC8-AB4F-0CAF646AF211}" type="parTrans" cxnId="{A83C9712-5DAE-4796-AEF0-0F212D631AB2}">
      <dgm:prSet/>
      <dgm:spPr/>
      <dgm:t>
        <a:bodyPr/>
        <a:lstStyle/>
        <a:p>
          <a:endParaRPr lang="en-IN"/>
        </a:p>
      </dgm:t>
    </dgm:pt>
    <dgm:pt modelId="{141E06F1-C1AC-4652-8DD8-7B082BA36938}" type="sibTrans" cxnId="{A83C9712-5DAE-4796-AEF0-0F212D631AB2}">
      <dgm:prSet/>
      <dgm:spPr/>
      <dgm:t>
        <a:bodyPr/>
        <a:lstStyle/>
        <a:p>
          <a:endParaRPr lang="en-IN"/>
        </a:p>
      </dgm:t>
    </dgm:pt>
    <dgm:pt modelId="{8C608C68-972F-4F5C-8B7A-ABE83811A41A}">
      <dgm:prSet phldrT="[Text]"/>
      <dgm:spPr/>
      <dgm:t>
        <a:bodyPr/>
        <a:lstStyle/>
        <a:p>
          <a:r>
            <a:rPr lang="en-US" dirty="0"/>
            <a:t>Threats:</a:t>
          </a:r>
        </a:p>
        <a:p>
          <a:r>
            <a:rPr lang="en-US" dirty="0"/>
            <a:t>…..</a:t>
          </a:r>
        </a:p>
        <a:p>
          <a:r>
            <a:rPr lang="en-US" dirty="0"/>
            <a:t>…..</a:t>
          </a:r>
          <a:endParaRPr lang="en-IN" dirty="0"/>
        </a:p>
      </dgm:t>
    </dgm:pt>
    <dgm:pt modelId="{1FB10C7E-AA35-4037-A0DD-EAA649008B6B}" type="parTrans" cxnId="{3965B274-C7E7-41DB-9C68-B51BF9F6C700}">
      <dgm:prSet/>
      <dgm:spPr/>
      <dgm:t>
        <a:bodyPr/>
        <a:lstStyle/>
        <a:p>
          <a:endParaRPr lang="en-IN"/>
        </a:p>
      </dgm:t>
    </dgm:pt>
    <dgm:pt modelId="{59B3E112-73ED-465F-9818-1CA0D12BB142}" type="sibTrans" cxnId="{3965B274-C7E7-41DB-9C68-B51BF9F6C700}">
      <dgm:prSet/>
      <dgm:spPr/>
      <dgm:t>
        <a:bodyPr/>
        <a:lstStyle/>
        <a:p>
          <a:endParaRPr lang="en-IN"/>
        </a:p>
      </dgm:t>
    </dgm:pt>
    <dgm:pt modelId="{A182DC20-DE5C-4AFC-BD3C-101CFE2A15E8}">
      <dgm:prSet phldrT="[Text]"/>
      <dgm:spPr/>
      <dgm:t>
        <a:bodyPr/>
        <a:lstStyle/>
        <a:p>
          <a:r>
            <a:rPr lang="en-US" dirty="0"/>
            <a:t>Strengths:</a:t>
          </a:r>
        </a:p>
        <a:p>
          <a:r>
            <a:rPr lang="en-US" dirty="0"/>
            <a:t>…..</a:t>
          </a:r>
        </a:p>
        <a:p>
          <a:r>
            <a:rPr lang="en-US" dirty="0"/>
            <a:t>……</a:t>
          </a:r>
          <a:endParaRPr lang="en-IN" dirty="0"/>
        </a:p>
      </dgm:t>
    </dgm:pt>
    <dgm:pt modelId="{13D335E5-DB92-48BE-BBDC-199D2CD883A0}" type="parTrans" cxnId="{567526D5-1025-41B9-93C2-5B9F62EF3C76}">
      <dgm:prSet/>
      <dgm:spPr/>
      <dgm:t>
        <a:bodyPr/>
        <a:lstStyle/>
        <a:p>
          <a:endParaRPr lang="en-IN"/>
        </a:p>
      </dgm:t>
    </dgm:pt>
    <dgm:pt modelId="{5205F9DB-A37A-45A6-B703-5D45787B8293}" type="sibTrans" cxnId="{567526D5-1025-41B9-93C2-5B9F62EF3C76}">
      <dgm:prSet/>
      <dgm:spPr/>
      <dgm:t>
        <a:bodyPr/>
        <a:lstStyle/>
        <a:p>
          <a:endParaRPr lang="en-IN"/>
        </a:p>
      </dgm:t>
    </dgm:pt>
    <dgm:pt modelId="{6FBD81D0-BACB-4278-A043-EC638B079049}">
      <dgm:prSet phldrT="[Text]"/>
      <dgm:spPr/>
      <dgm:t>
        <a:bodyPr/>
        <a:lstStyle/>
        <a:p>
          <a:r>
            <a:rPr lang="en-US" dirty="0"/>
            <a:t>Opportunities:</a:t>
          </a:r>
        </a:p>
        <a:p>
          <a:r>
            <a:rPr lang="en-US" dirty="0"/>
            <a:t>……</a:t>
          </a:r>
        </a:p>
        <a:p>
          <a:r>
            <a:rPr lang="en-US" dirty="0"/>
            <a:t>…..</a:t>
          </a:r>
          <a:endParaRPr lang="en-IN" dirty="0"/>
        </a:p>
      </dgm:t>
    </dgm:pt>
    <dgm:pt modelId="{6DF3262C-61C1-4B50-AA96-609C2DFF173B}" type="parTrans" cxnId="{16CA3F8F-F064-4C08-ADD0-9BA29430C327}">
      <dgm:prSet/>
      <dgm:spPr/>
      <dgm:t>
        <a:bodyPr/>
        <a:lstStyle/>
        <a:p>
          <a:endParaRPr lang="en-IN"/>
        </a:p>
      </dgm:t>
    </dgm:pt>
    <dgm:pt modelId="{BA8C248F-F6DC-4D03-B30B-CEBC0D13CA16}" type="sibTrans" cxnId="{16CA3F8F-F064-4C08-ADD0-9BA29430C327}">
      <dgm:prSet/>
      <dgm:spPr/>
      <dgm:t>
        <a:bodyPr/>
        <a:lstStyle/>
        <a:p>
          <a:endParaRPr lang="en-IN"/>
        </a:p>
      </dgm:t>
    </dgm:pt>
    <dgm:pt modelId="{08AB43BD-28EB-4E32-8E03-B781E7CFC49F}">
      <dgm:prSet phldrT="[Text]"/>
      <dgm:spPr/>
      <dgm:t>
        <a:bodyPr/>
        <a:lstStyle/>
        <a:p>
          <a:r>
            <a:rPr lang="en-US" dirty="0"/>
            <a:t>Weaknesses:</a:t>
          </a:r>
        </a:p>
        <a:p>
          <a:r>
            <a:rPr lang="en-US" dirty="0"/>
            <a:t>……</a:t>
          </a:r>
        </a:p>
        <a:p>
          <a:r>
            <a:rPr lang="en-US" dirty="0"/>
            <a:t>….</a:t>
          </a:r>
          <a:endParaRPr lang="en-IN" dirty="0"/>
        </a:p>
      </dgm:t>
    </dgm:pt>
    <dgm:pt modelId="{D4095712-213C-49C7-A151-B71B0D0B6779}" type="parTrans" cxnId="{AE65D631-ABAC-4D1B-8CD5-103033CE6686}">
      <dgm:prSet/>
      <dgm:spPr/>
      <dgm:t>
        <a:bodyPr/>
        <a:lstStyle/>
        <a:p>
          <a:endParaRPr lang="en-IN"/>
        </a:p>
      </dgm:t>
    </dgm:pt>
    <dgm:pt modelId="{2B2B3B80-0A0F-4891-AB5C-F31B84E05452}" type="sibTrans" cxnId="{AE65D631-ABAC-4D1B-8CD5-103033CE6686}">
      <dgm:prSet/>
      <dgm:spPr/>
      <dgm:t>
        <a:bodyPr/>
        <a:lstStyle/>
        <a:p>
          <a:endParaRPr lang="en-IN"/>
        </a:p>
      </dgm:t>
    </dgm:pt>
    <dgm:pt modelId="{EAD1E03D-8B62-4774-87AA-9CCF114DC6C9}" type="pres">
      <dgm:prSet presAssocID="{5F53BAAB-4946-4E50-8B17-56934F4C0EA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E9636D-3E85-4749-9EC1-2EBF51908FDF}" type="pres">
      <dgm:prSet presAssocID="{5F53BAAB-4946-4E50-8B17-56934F4C0EAD}" presName="matrix" presStyleCnt="0"/>
      <dgm:spPr/>
    </dgm:pt>
    <dgm:pt modelId="{7CE674D0-87DD-4400-9DC9-44BE8D75DF80}" type="pres">
      <dgm:prSet presAssocID="{5F53BAAB-4946-4E50-8B17-56934F4C0EAD}" presName="tile1" presStyleLbl="node1" presStyleIdx="0" presStyleCnt="4"/>
      <dgm:spPr/>
    </dgm:pt>
    <dgm:pt modelId="{6F5AD407-E3FF-4619-AB67-0EF92A16C00B}" type="pres">
      <dgm:prSet presAssocID="{5F53BAAB-4946-4E50-8B17-56934F4C0EA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CAA3399-8DDA-40D7-984E-8404B0F6127B}" type="pres">
      <dgm:prSet presAssocID="{5F53BAAB-4946-4E50-8B17-56934F4C0EAD}" presName="tile2" presStyleLbl="node1" presStyleIdx="1" presStyleCnt="4"/>
      <dgm:spPr/>
    </dgm:pt>
    <dgm:pt modelId="{8EBF450D-4D4F-4A12-B319-C0A9A938837B}" type="pres">
      <dgm:prSet presAssocID="{5F53BAAB-4946-4E50-8B17-56934F4C0EA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5709B3B-B3AB-43F9-BD3E-5E4BA7AA6B48}" type="pres">
      <dgm:prSet presAssocID="{5F53BAAB-4946-4E50-8B17-56934F4C0EAD}" presName="tile3" presStyleLbl="node1" presStyleIdx="2" presStyleCnt="4"/>
      <dgm:spPr/>
    </dgm:pt>
    <dgm:pt modelId="{327E06B6-CD17-4345-B5B1-EDAE3EE925C9}" type="pres">
      <dgm:prSet presAssocID="{5F53BAAB-4946-4E50-8B17-56934F4C0EA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E3D946D-7B76-4EC3-8C6E-F9980019C732}" type="pres">
      <dgm:prSet presAssocID="{5F53BAAB-4946-4E50-8B17-56934F4C0EAD}" presName="tile4" presStyleLbl="node1" presStyleIdx="3" presStyleCnt="4"/>
      <dgm:spPr/>
    </dgm:pt>
    <dgm:pt modelId="{9226DFA2-C018-4FC5-B8DE-19539BC8BC57}" type="pres">
      <dgm:prSet presAssocID="{5F53BAAB-4946-4E50-8B17-56934F4C0EA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D7084DE-FE7B-4790-BFB0-A56DF145842C}" type="pres">
      <dgm:prSet presAssocID="{5F53BAAB-4946-4E50-8B17-56934F4C0EA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C850B05-7C31-4458-BB7F-90812701EBB2}" type="presOf" srcId="{10D42678-97C7-417A-9815-AC1EFAF84BB3}" destId="{FD7084DE-FE7B-4790-BFB0-A56DF145842C}" srcOrd="0" destOrd="0" presId="urn:microsoft.com/office/officeart/2005/8/layout/matrix1"/>
    <dgm:cxn modelId="{BCA10311-8902-41D1-99A8-960E142E8B9C}" type="presOf" srcId="{08AB43BD-28EB-4E32-8E03-B781E7CFC49F}" destId="{9226DFA2-C018-4FC5-B8DE-19539BC8BC57}" srcOrd="1" destOrd="0" presId="urn:microsoft.com/office/officeart/2005/8/layout/matrix1"/>
    <dgm:cxn modelId="{A83C9712-5DAE-4796-AEF0-0F212D631AB2}" srcId="{5F53BAAB-4946-4E50-8B17-56934F4C0EAD}" destId="{10D42678-97C7-417A-9815-AC1EFAF84BB3}" srcOrd="0" destOrd="0" parTransId="{CD23C0A6-9297-4BC8-AB4F-0CAF646AF211}" sibTransId="{141E06F1-C1AC-4652-8DD8-7B082BA36938}"/>
    <dgm:cxn modelId="{FE968531-A9EA-49BE-8481-A5961B4E2B8E}" type="presOf" srcId="{6FBD81D0-BACB-4278-A043-EC638B079049}" destId="{327E06B6-CD17-4345-B5B1-EDAE3EE925C9}" srcOrd="1" destOrd="0" presId="urn:microsoft.com/office/officeart/2005/8/layout/matrix1"/>
    <dgm:cxn modelId="{AE65D631-ABAC-4D1B-8CD5-103033CE6686}" srcId="{10D42678-97C7-417A-9815-AC1EFAF84BB3}" destId="{08AB43BD-28EB-4E32-8E03-B781E7CFC49F}" srcOrd="3" destOrd="0" parTransId="{D4095712-213C-49C7-A151-B71B0D0B6779}" sibTransId="{2B2B3B80-0A0F-4891-AB5C-F31B84E05452}"/>
    <dgm:cxn modelId="{D2A07D4A-9C99-416F-8A82-9D27BB801E54}" type="presOf" srcId="{6FBD81D0-BACB-4278-A043-EC638B079049}" destId="{D5709B3B-B3AB-43F9-BD3E-5E4BA7AA6B48}" srcOrd="0" destOrd="0" presId="urn:microsoft.com/office/officeart/2005/8/layout/matrix1"/>
    <dgm:cxn modelId="{3965B274-C7E7-41DB-9C68-B51BF9F6C700}" srcId="{10D42678-97C7-417A-9815-AC1EFAF84BB3}" destId="{8C608C68-972F-4F5C-8B7A-ABE83811A41A}" srcOrd="0" destOrd="0" parTransId="{1FB10C7E-AA35-4037-A0DD-EAA649008B6B}" sibTransId="{59B3E112-73ED-465F-9818-1CA0D12BB142}"/>
    <dgm:cxn modelId="{16CA3F8F-F064-4C08-ADD0-9BA29430C327}" srcId="{10D42678-97C7-417A-9815-AC1EFAF84BB3}" destId="{6FBD81D0-BACB-4278-A043-EC638B079049}" srcOrd="2" destOrd="0" parTransId="{6DF3262C-61C1-4B50-AA96-609C2DFF173B}" sibTransId="{BA8C248F-F6DC-4D03-B30B-CEBC0D13CA16}"/>
    <dgm:cxn modelId="{836F02A0-0724-42C7-B0D5-0E695790D728}" type="presOf" srcId="{A182DC20-DE5C-4AFC-BD3C-101CFE2A15E8}" destId="{1CAA3399-8DDA-40D7-984E-8404B0F6127B}" srcOrd="0" destOrd="0" presId="urn:microsoft.com/office/officeart/2005/8/layout/matrix1"/>
    <dgm:cxn modelId="{EF762FAE-9FBD-40ED-81A2-D3F1BBB94EF9}" type="presOf" srcId="{5F53BAAB-4946-4E50-8B17-56934F4C0EAD}" destId="{EAD1E03D-8B62-4774-87AA-9CCF114DC6C9}" srcOrd="0" destOrd="0" presId="urn:microsoft.com/office/officeart/2005/8/layout/matrix1"/>
    <dgm:cxn modelId="{567526D5-1025-41B9-93C2-5B9F62EF3C76}" srcId="{10D42678-97C7-417A-9815-AC1EFAF84BB3}" destId="{A182DC20-DE5C-4AFC-BD3C-101CFE2A15E8}" srcOrd="1" destOrd="0" parTransId="{13D335E5-DB92-48BE-BBDC-199D2CD883A0}" sibTransId="{5205F9DB-A37A-45A6-B703-5D45787B8293}"/>
    <dgm:cxn modelId="{6239A0E6-17B7-4986-8BE8-06BC3E35E876}" type="presOf" srcId="{A182DC20-DE5C-4AFC-BD3C-101CFE2A15E8}" destId="{8EBF450D-4D4F-4A12-B319-C0A9A938837B}" srcOrd="1" destOrd="0" presId="urn:microsoft.com/office/officeart/2005/8/layout/matrix1"/>
    <dgm:cxn modelId="{07E2ADEF-15BC-42F2-ADDB-DBFADD890C27}" type="presOf" srcId="{08AB43BD-28EB-4E32-8E03-B781E7CFC49F}" destId="{DE3D946D-7B76-4EC3-8C6E-F9980019C732}" srcOrd="0" destOrd="0" presId="urn:microsoft.com/office/officeart/2005/8/layout/matrix1"/>
    <dgm:cxn modelId="{2262ADF5-BED6-4E5F-8647-73BD0EE6921A}" type="presOf" srcId="{8C608C68-972F-4F5C-8B7A-ABE83811A41A}" destId="{6F5AD407-E3FF-4619-AB67-0EF92A16C00B}" srcOrd="1" destOrd="0" presId="urn:microsoft.com/office/officeart/2005/8/layout/matrix1"/>
    <dgm:cxn modelId="{74E0AAFE-A6F7-4435-87E4-15BF685A76A1}" type="presOf" srcId="{8C608C68-972F-4F5C-8B7A-ABE83811A41A}" destId="{7CE674D0-87DD-4400-9DC9-44BE8D75DF80}" srcOrd="0" destOrd="0" presId="urn:microsoft.com/office/officeart/2005/8/layout/matrix1"/>
    <dgm:cxn modelId="{ED77A1CF-6D20-476D-91CB-E6A8CBD99EE4}" type="presParOf" srcId="{EAD1E03D-8B62-4774-87AA-9CCF114DC6C9}" destId="{2EE9636D-3E85-4749-9EC1-2EBF51908FDF}" srcOrd="0" destOrd="0" presId="urn:microsoft.com/office/officeart/2005/8/layout/matrix1"/>
    <dgm:cxn modelId="{CB37CAD8-0411-424A-B51D-2F1380B279AF}" type="presParOf" srcId="{2EE9636D-3E85-4749-9EC1-2EBF51908FDF}" destId="{7CE674D0-87DD-4400-9DC9-44BE8D75DF80}" srcOrd="0" destOrd="0" presId="urn:microsoft.com/office/officeart/2005/8/layout/matrix1"/>
    <dgm:cxn modelId="{5225AEA0-C3A8-4C7C-A86B-0C3744B35120}" type="presParOf" srcId="{2EE9636D-3E85-4749-9EC1-2EBF51908FDF}" destId="{6F5AD407-E3FF-4619-AB67-0EF92A16C00B}" srcOrd="1" destOrd="0" presId="urn:microsoft.com/office/officeart/2005/8/layout/matrix1"/>
    <dgm:cxn modelId="{D419D71F-7AB8-40D2-8E65-C4ADE4AD5A10}" type="presParOf" srcId="{2EE9636D-3E85-4749-9EC1-2EBF51908FDF}" destId="{1CAA3399-8DDA-40D7-984E-8404B0F6127B}" srcOrd="2" destOrd="0" presId="urn:microsoft.com/office/officeart/2005/8/layout/matrix1"/>
    <dgm:cxn modelId="{174B239E-0B6F-44C3-AB94-D1EC0D23EBB6}" type="presParOf" srcId="{2EE9636D-3E85-4749-9EC1-2EBF51908FDF}" destId="{8EBF450D-4D4F-4A12-B319-C0A9A938837B}" srcOrd="3" destOrd="0" presId="urn:microsoft.com/office/officeart/2005/8/layout/matrix1"/>
    <dgm:cxn modelId="{2CF1DB7C-284D-4875-8934-40884E202B0B}" type="presParOf" srcId="{2EE9636D-3E85-4749-9EC1-2EBF51908FDF}" destId="{D5709B3B-B3AB-43F9-BD3E-5E4BA7AA6B48}" srcOrd="4" destOrd="0" presId="urn:microsoft.com/office/officeart/2005/8/layout/matrix1"/>
    <dgm:cxn modelId="{2553D142-37EB-42E7-A7A6-1204B65CFEC5}" type="presParOf" srcId="{2EE9636D-3E85-4749-9EC1-2EBF51908FDF}" destId="{327E06B6-CD17-4345-B5B1-EDAE3EE925C9}" srcOrd="5" destOrd="0" presId="urn:microsoft.com/office/officeart/2005/8/layout/matrix1"/>
    <dgm:cxn modelId="{2A1AF967-703C-46C1-8C29-69ADAE3CE404}" type="presParOf" srcId="{2EE9636D-3E85-4749-9EC1-2EBF51908FDF}" destId="{DE3D946D-7B76-4EC3-8C6E-F9980019C732}" srcOrd="6" destOrd="0" presId="urn:microsoft.com/office/officeart/2005/8/layout/matrix1"/>
    <dgm:cxn modelId="{1AF25053-30D3-4032-B163-597AA256DC12}" type="presParOf" srcId="{2EE9636D-3E85-4749-9EC1-2EBF51908FDF}" destId="{9226DFA2-C018-4FC5-B8DE-19539BC8BC57}" srcOrd="7" destOrd="0" presId="urn:microsoft.com/office/officeart/2005/8/layout/matrix1"/>
    <dgm:cxn modelId="{894B617B-F6DA-496B-8E8E-3B4BDC2508AB}" type="presParOf" srcId="{EAD1E03D-8B62-4774-87AA-9CCF114DC6C9}" destId="{FD7084DE-FE7B-4790-BFB0-A56DF145842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674D0-87DD-4400-9DC9-44BE8D75DF80}">
      <dsp:nvSpPr>
        <dsp:cNvPr id="0" name=""/>
        <dsp:cNvSpPr/>
      </dsp:nvSpPr>
      <dsp:spPr>
        <a:xfrm rot="16200000">
          <a:off x="1333500" y="-1333500"/>
          <a:ext cx="3428999" cy="6096000"/>
        </a:xfrm>
        <a:prstGeom prst="round1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Threats: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…..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…..</a:t>
          </a:r>
          <a:endParaRPr lang="en-IN" sz="4000" kern="1200" dirty="0"/>
        </a:p>
      </dsp:txBody>
      <dsp:txXfrm rot="5400000">
        <a:off x="0" y="0"/>
        <a:ext cx="6096000" cy="2571749"/>
      </dsp:txXfrm>
    </dsp:sp>
    <dsp:sp modelId="{1CAA3399-8DDA-40D7-984E-8404B0F6127B}">
      <dsp:nvSpPr>
        <dsp:cNvPr id="0" name=""/>
        <dsp:cNvSpPr/>
      </dsp:nvSpPr>
      <dsp:spPr>
        <a:xfrm>
          <a:off x="6096000" y="0"/>
          <a:ext cx="6096000" cy="3428999"/>
        </a:xfrm>
        <a:prstGeom prst="round1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Strengths: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…..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……</a:t>
          </a:r>
          <a:endParaRPr lang="en-IN" sz="4000" kern="1200" dirty="0"/>
        </a:p>
      </dsp:txBody>
      <dsp:txXfrm>
        <a:off x="6096000" y="0"/>
        <a:ext cx="6096000" cy="2571749"/>
      </dsp:txXfrm>
    </dsp:sp>
    <dsp:sp modelId="{D5709B3B-B3AB-43F9-BD3E-5E4BA7AA6B48}">
      <dsp:nvSpPr>
        <dsp:cNvPr id="0" name=""/>
        <dsp:cNvSpPr/>
      </dsp:nvSpPr>
      <dsp:spPr>
        <a:xfrm rot="10800000">
          <a:off x="0" y="3428999"/>
          <a:ext cx="6096000" cy="3428999"/>
        </a:xfrm>
        <a:prstGeom prst="round1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Opportunities: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……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…..</a:t>
          </a:r>
          <a:endParaRPr lang="en-IN" sz="4000" kern="1200" dirty="0"/>
        </a:p>
      </dsp:txBody>
      <dsp:txXfrm rot="10800000">
        <a:off x="0" y="4286249"/>
        <a:ext cx="6096000" cy="2571749"/>
      </dsp:txXfrm>
    </dsp:sp>
    <dsp:sp modelId="{DE3D946D-7B76-4EC3-8C6E-F9980019C732}">
      <dsp:nvSpPr>
        <dsp:cNvPr id="0" name=""/>
        <dsp:cNvSpPr/>
      </dsp:nvSpPr>
      <dsp:spPr>
        <a:xfrm rot="5400000">
          <a:off x="7429500" y="2095499"/>
          <a:ext cx="3428999" cy="6096000"/>
        </a:xfrm>
        <a:prstGeom prst="round1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Weaknesses: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……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….</a:t>
          </a:r>
          <a:endParaRPr lang="en-IN" sz="4000" kern="1200" dirty="0"/>
        </a:p>
      </dsp:txBody>
      <dsp:txXfrm rot="-5400000">
        <a:off x="6096000" y="4286249"/>
        <a:ext cx="6096000" cy="2571749"/>
      </dsp:txXfrm>
    </dsp:sp>
    <dsp:sp modelId="{FD7084DE-FE7B-4790-BFB0-A56DF145842C}">
      <dsp:nvSpPr>
        <dsp:cNvPr id="0" name=""/>
        <dsp:cNvSpPr/>
      </dsp:nvSpPr>
      <dsp:spPr>
        <a:xfrm>
          <a:off x="4267200" y="2571749"/>
          <a:ext cx="3657600" cy="171449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tint val="4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tint val="4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I/ P…..</a:t>
          </a:r>
          <a:endParaRPr lang="en-IN" sz="4000" kern="1200" dirty="0"/>
        </a:p>
      </dsp:txBody>
      <dsp:txXfrm>
        <a:off x="4350895" y="2655444"/>
        <a:ext cx="3490210" cy="1547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67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721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958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448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631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39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09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37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38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20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23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7113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728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83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225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920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681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376D09-88F4-46C0-85BB-3FF81F7C0B22}" type="datetimeFigureOut">
              <a:rPr lang="en-IN" smtClean="0"/>
              <a:t>26-08-2019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E22DEB-5719-47F1-B862-3816E104A2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148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A7FB178-8861-42A7-9D6C-EBE273CCC3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554101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73EF7DA-D1D7-4EB9-A8D3-03BBFCD495CD}"/>
              </a:ext>
            </a:extLst>
          </p:cNvPr>
          <p:cNvSpPr txBox="1"/>
          <p:nvPr/>
        </p:nvSpPr>
        <p:spPr>
          <a:xfrm>
            <a:off x="4262534" y="0"/>
            <a:ext cx="366693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SWOT Analysis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4122609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22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Nanda Gopal Pradhan</dc:creator>
  <cp:lastModifiedBy>Nanda Gopal Pradhan</cp:lastModifiedBy>
  <cp:revision>12</cp:revision>
  <dcterms:created xsi:type="dcterms:W3CDTF">2019-08-26T05:41:30Z</dcterms:created>
  <dcterms:modified xsi:type="dcterms:W3CDTF">2019-08-26T06:48:48Z</dcterms:modified>
</cp:coreProperties>
</file>