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4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EF0DE2-B719-476B-87B9-357C0F55BD4A}" type="doc">
      <dgm:prSet loTypeId="urn:microsoft.com/office/officeart/2005/8/layout/radial3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4903D1A-48B6-4DE5-B94D-129A4EA63351}">
      <dgm:prSet phldrT="[Text]"/>
      <dgm:spPr/>
      <dgm:t>
        <a:bodyPr/>
        <a:lstStyle/>
        <a:p>
          <a:r>
            <a:rPr lang="en-US" dirty="0"/>
            <a:t>I/P…..</a:t>
          </a:r>
          <a:endParaRPr lang="en-IN" dirty="0"/>
        </a:p>
      </dgm:t>
    </dgm:pt>
    <dgm:pt modelId="{B1928289-9A0F-425F-B05C-F79F398EFAA4}" type="parTrans" cxnId="{65C634AE-2ECF-47DB-AF41-8EA1D5BDB366}">
      <dgm:prSet/>
      <dgm:spPr/>
      <dgm:t>
        <a:bodyPr/>
        <a:lstStyle/>
        <a:p>
          <a:endParaRPr lang="en-IN"/>
        </a:p>
      </dgm:t>
    </dgm:pt>
    <dgm:pt modelId="{D5DF544B-5E0D-4346-B05C-DB83C13DD588}" type="sibTrans" cxnId="{65C634AE-2ECF-47DB-AF41-8EA1D5BDB366}">
      <dgm:prSet/>
      <dgm:spPr/>
      <dgm:t>
        <a:bodyPr/>
        <a:lstStyle/>
        <a:p>
          <a:endParaRPr lang="en-IN"/>
        </a:p>
      </dgm:t>
    </dgm:pt>
    <dgm:pt modelId="{FAB61A94-FFDA-4DBB-8C17-FAD0881AC311}">
      <dgm:prSet phldrT="[Text]" custT="1"/>
      <dgm:spPr/>
      <dgm:t>
        <a:bodyPr/>
        <a:lstStyle/>
        <a:p>
          <a:r>
            <a:rPr lang="en-US" sz="1400" b="1" dirty="0"/>
            <a:t>STRENGTHS:</a:t>
          </a:r>
        </a:p>
        <a:p>
          <a:r>
            <a:rPr lang="en-US" sz="1300" dirty="0"/>
            <a:t>…….</a:t>
          </a:r>
        </a:p>
        <a:p>
          <a:r>
            <a:rPr lang="en-US" sz="1300" dirty="0"/>
            <a:t>…….</a:t>
          </a:r>
          <a:endParaRPr lang="en-IN" sz="1300" dirty="0"/>
        </a:p>
      </dgm:t>
    </dgm:pt>
    <dgm:pt modelId="{543656C9-061F-4F6D-BD4A-D815E0803624}" type="parTrans" cxnId="{967FA2C4-A391-40C4-B14E-EFF0A1F63A5E}">
      <dgm:prSet/>
      <dgm:spPr/>
      <dgm:t>
        <a:bodyPr/>
        <a:lstStyle/>
        <a:p>
          <a:endParaRPr lang="en-IN"/>
        </a:p>
      </dgm:t>
    </dgm:pt>
    <dgm:pt modelId="{5389C243-49B2-49F5-9F72-AEF4C1D3551E}" type="sibTrans" cxnId="{967FA2C4-A391-40C4-B14E-EFF0A1F63A5E}">
      <dgm:prSet/>
      <dgm:spPr/>
      <dgm:t>
        <a:bodyPr/>
        <a:lstStyle/>
        <a:p>
          <a:endParaRPr lang="en-IN"/>
        </a:p>
      </dgm:t>
    </dgm:pt>
    <dgm:pt modelId="{F810E8D5-C295-4760-87F0-EFA1E8718589}">
      <dgm:prSet phldrT="[Text]" custT="1"/>
      <dgm:spPr/>
      <dgm:t>
        <a:bodyPr/>
        <a:lstStyle/>
        <a:p>
          <a:r>
            <a:rPr lang="en-US" sz="1200" b="1" dirty="0"/>
            <a:t>WEAKNESSES:</a:t>
          </a:r>
        </a:p>
        <a:p>
          <a:r>
            <a:rPr lang="en-US" sz="1300" dirty="0"/>
            <a:t>……….</a:t>
          </a:r>
        </a:p>
        <a:p>
          <a:r>
            <a:rPr lang="en-US" sz="1300" dirty="0"/>
            <a:t>……….</a:t>
          </a:r>
          <a:endParaRPr lang="en-IN" sz="1300" dirty="0"/>
        </a:p>
      </dgm:t>
    </dgm:pt>
    <dgm:pt modelId="{2657E4B0-C8BE-453B-B3AF-10CEB0FCA769}" type="parTrans" cxnId="{50B17EBF-3582-4940-B8AE-F37AA2D8823C}">
      <dgm:prSet/>
      <dgm:spPr/>
      <dgm:t>
        <a:bodyPr/>
        <a:lstStyle/>
        <a:p>
          <a:endParaRPr lang="en-IN"/>
        </a:p>
      </dgm:t>
    </dgm:pt>
    <dgm:pt modelId="{8F15E688-4AB9-4B74-9406-F0AF46E11845}" type="sibTrans" cxnId="{50B17EBF-3582-4940-B8AE-F37AA2D8823C}">
      <dgm:prSet/>
      <dgm:spPr/>
      <dgm:t>
        <a:bodyPr/>
        <a:lstStyle/>
        <a:p>
          <a:endParaRPr lang="en-IN"/>
        </a:p>
      </dgm:t>
    </dgm:pt>
    <dgm:pt modelId="{A8E04C61-608F-4930-B9F2-9ED5393EA073}">
      <dgm:prSet phldrT="[Text]" custT="1"/>
      <dgm:spPr/>
      <dgm:t>
        <a:bodyPr/>
        <a:lstStyle/>
        <a:p>
          <a:r>
            <a:rPr lang="en-US" sz="1100" b="1" dirty="0"/>
            <a:t>OPPORTUNITIES:</a:t>
          </a:r>
        </a:p>
        <a:p>
          <a:r>
            <a:rPr lang="en-US" sz="1100" dirty="0"/>
            <a:t>……..</a:t>
          </a:r>
        </a:p>
        <a:p>
          <a:r>
            <a:rPr lang="en-US" sz="1100" dirty="0"/>
            <a:t>……...</a:t>
          </a:r>
          <a:endParaRPr lang="en-IN" sz="1100" dirty="0"/>
        </a:p>
      </dgm:t>
    </dgm:pt>
    <dgm:pt modelId="{E24B6EE3-B074-4670-AD5A-A4187C76E53D}" type="parTrans" cxnId="{3CC79271-0EE4-48A5-91D1-17E13BCDC3AB}">
      <dgm:prSet/>
      <dgm:spPr/>
      <dgm:t>
        <a:bodyPr/>
        <a:lstStyle/>
        <a:p>
          <a:endParaRPr lang="en-IN"/>
        </a:p>
      </dgm:t>
    </dgm:pt>
    <dgm:pt modelId="{8D7F9FFF-FCD8-46CB-A03D-4C26531338B3}" type="sibTrans" cxnId="{3CC79271-0EE4-48A5-91D1-17E13BCDC3AB}">
      <dgm:prSet/>
      <dgm:spPr/>
      <dgm:t>
        <a:bodyPr/>
        <a:lstStyle/>
        <a:p>
          <a:endParaRPr lang="en-IN"/>
        </a:p>
      </dgm:t>
    </dgm:pt>
    <dgm:pt modelId="{060A42BF-5EDB-4F0B-807F-028B575CA77F}">
      <dgm:prSet phldrT="[Text]" custT="1"/>
      <dgm:spPr/>
      <dgm:t>
        <a:bodyPr/>
        <a:lstStyle/>
        <a:p>
          <a:r>
            <a:rPr lang="en-US" sz="1400" b="1" dirty="0"/>
            <a:t>THREATS:</a:t>
          </a:r>
        </a:p>
        <a:p>
          <a:r>
            <a:rPr lang="en-US" sz="1900" dirty="0"/>
            <a:t>…….</a:t>
          </a:r>
        </a:p>
        <a:p>
          <a:r>
            <a:rPr lang="en-US" sz="1900" dirty="0"/>
            <a:t>…….</a:t>
          </a:r>
          <a:endParaRPr lang="en-IN" sz="1900" dirty="0"/>
        </a:p>
      </dgm:t>
    </dgm:pt>
    <dgm:pt modelId="{E73824A0-F034-4098-A97E-2C06271EC7DC}" type="parTrans" cxnId="{5E72DD15-582A-457D-A7EE-CD60AF79FC61}">
      <dgm:prSet/>
      <dgm:spPr/>
      <dgm:t>
        <a:bodyPr/>
        <a:lstStyle/>
        <a:p>
          <a:endParaRPr lang="en-IN"/>
        </a:p>
      </dgm:t>
    </dgm:pt>
    <dgm:pt modelId="{C1C196D4-3754-41D3-95EA-9CE6D83AF27F}" type="sibTrans" cxnId="{5E72DD15-582A-457D-A7EE-CD60AF79FC61}">
      <dgm:prSet/>
      <dgm:spPr/>
      <dgm:t>
        <a:bodyPr/>
        <a:lstStyle/>
        <a:p>
          <a:endParaRPr lang="en-IN"/>
        </a:p>
      </dgm:t>
    </dgm:pt>
    <dgm:pt modelId="{81ED9470-1550-448B-8488-7234AE5FB22D}" type="pres">
      <dgm:prSet presAssocID="{F6EF0DE2-B719-476B-87B9-357C0F55BD4A}" presName="composite" presStyleCnt="0">
        <dgm:presLayoutVars>
          <dgm:chMax val="1"/>
          <dgm:dir/>
          <dgm:resizeHandles val="exact"/>
        </dgm:presLayoutVars>
      </dgm:prSet>
      <dgm:spPr/>
    </dgm:pt>
    <dgm:pt modelId="{83B54258-78AE-4A8F-ACE9-723ADFC25C4D}" type="pres">
      <dgm:prSet presAssocID="{F6EF0DE2-B719-476B-87B9-357C0F55BD4A}" presName="radial" presStyleCnt="0">
        <dgm:presLayoutVars>
          <dgm:animLvl val="ctr"/>
        </dgm:presLayoutVars>
      </dgm:prSet>
      <dgm:spPr/>
    </dgm:pt>
    <dgm:pt modelId="{7C76F801-FB23-4979-A7B2-FB08E100EBC6}" type="pres">
      <dgm:prSet presAssocID="{C4903D1A-48B6-4DE5-B94D-129A4EA63351}" presName="centerShape" presStyleLbl="vennNode1" presStyleIdx="0" presStyleCnt="5"/>
      <dgm:spPr/>
    </dgm:pt>
    <dgm:pt modelId="{6769EF69-EAA0-42CD-BEF1-B0070CD3F0A4}" type="pres">
      <dgm:prSet presAssocID="{FAB61A94-FFDA-4DBB-8C17-FAD0881AC311}" presName="node" presStyleLbl="vennNode1" presStyleIdx="1" presStyleCnt="5">
        <dgm:presLayoutVars>
          <dgm:bulletEnabled val="1"/>
        </dgm:presLayoutVars>
      </dgm:prSet>
      <dgm:spPr/>
    </dgm:pt>
    <dgm:pt modelId="{24423DB9-04DC-4C26-80A0-FA7CFC18EAF1}" type="pres">
      <dgm:prSet presAssocID="{F810E8D5-C295-4760-87F0-EFA1E8718589}" presName="node" presStyleLbl="vennNode1" presStyleIdx="2" presStyleCnt="5">
        <dgm:presLayoutVars>
          <dgm:bulletEnabled val="1"/>
        </dgm:presLayoutVars>
      </dgm:prSet>
      <dgm:spPr/>
    </dgm:pt>
    <dgm:pt modelId="{3EB9D4F9-35AC-44B9-B5DB-C3DD4788351A}" type="pres">
      <dgm:prSet presAssocID="{A8E04C61-608F-4930-B9F2-9ED5393EA073}" presName="node" presStyleLbl="vennNode1" presStyleIdx="3" presStyleCnt="5">
        <dgm:presLayoutVars>
          <dgm:bulletEnabled val="1"/>
        </dgm:presLayoutVars>
      </dgm:prSet>
      <dgm:spPr/>
    </dgm:pt>
    <dgm:pt modelId="{76C05171-F638-4546-8821-414FC97D433A}" type="pres">
      <dgm:prSet presAssocID="{060A42BF-5EDB-4F0B-807F-028B575CA77F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5E72DD15-582A-457D-A7EE-CD60AF79FC61}" srcId="{C4903D1A-48B6-4DE5-B94D-129A4EA63351}" destId="{060A42BF-5EDB-4F0B-807F-028B575CA77F}" srcOrd="3" destOrd="0" parTransId="{E73824A0-F034-4098-A97E-2C06271EC7DC}" sibTransId="{C1C196D4-3754-41D3-95EA-9CE6D83AF27F}"/>
    <dgm:cxn modelId="{347F2F51-3235-4D26-AB4C-1169B669EFEF}" type="presOf" srcId="{A8E04C61-608F-4930-B9F2-9ED5393EA073}" destId="{3EB9D4F9-35AC-44B9-B5DB-C3DD4788351A}" srcOrd="0" destOrd="0" presId="urn:microsoft.com/office/officeart/2005/8/layout/radial3"/>
    <dgm:cxn modelId="{3CC79271-0EE4-48A5-91D1-17E13BCDC3AB}" srcId="{C4903D1A-48B6-4DE5-B94D-129A4EA63351}" destId="{A8E04C61-608F-4930-B9F2-9ED5393EA073}" srcOrd="2" destOrd="0" parTransId="{E24B6EE3-B074-4670-AD5A-A4187C76E53D}" sibTransId="{8D7F9FFF-FCD8-46CB-A03D-4C26531338B3}"/>
    <dgm:cxn modelId="{561B1C57-DBB2-4614-923B-D3268651BED1}" type="presOf" srcId="{C4903D1A-48B6-4DE5-B94D-129A4EA63351}" destId="{7C76F801-FB23-4979-A7B2-FB08E100EBC6}" srcOrd="0" destOrd="0" presId="urn:microsoft.com/office/officeart/2005/8/layout/radial3"/>
    <dgm:cxn modelId="{F433B0AD-74A4-4AC3-A925-92F1977E5567}" type="presOf" srcId="{FAB61A94-FFDA-4DBB-8C17-FAD0881AC311}" destId="{6769EF69-EAA0-42CD-BEF1-B0070CD3F0A4}" srcOrd="0" destOrd="0" presId="urn:microsoft.com/office/officeart/2005/8/layout/radial3"/>
    <dgm:cxn modelId="{65C634AE-2ECF-47DB-AF41-8EA1D5BDB366}" srcId="{F6EF0DE2-B719-476B-87B9-357C0F55BD4A}" destId="{C4903D1A-48B6-4DE5-B94D-129A4EA63351}" srcOrd="0" destOrd="0" parTransId="{B1928289-9A0F-425F-B05C-F79F398EFAA4}" sibTransId="{D5DF544B-5E0D-4346-B05C-DB83C13DD588}"/>
    <dgm:cxn modelId="{50B17EBF-3582-4940-B8AE-F37AA2D8823C}" srcId="{C4903D1A-48B6-4DE5-B94D-129A4EA63351}" destId="{F810E8D5-C295-4760-87F0-EFA1E8718589}" srcOrd="1" destOrd="0" parTransId="{2657E4B0-C8BE-453B-B3AF-10CEB0FCA769}" sibTransId="{8F15E688-4AB9-4B74-9406-F0AF46E11845}"/>
    <dgm:cxn modelId="{967FA2C4-A391-40C4-B14E-EFF0A1F63A5E}" srcId="{C4903D1A-48B6-4DE5-B94D-129A4EA63351}" destId="{FAB61A94-FFDA-4DBB-8C17-FAD0881AC311}" srcOrd="0" destOrd="0" parTransId="{543656C9-061F-4F6D-BD4A-D815E0803624}" sibTransId="{5389C243-49B2-49F5-9F72-AEF4C1D3551E}"/>
    <dgm:cxn modelId="{3938C1F2-3240-4866-B209-C02B3274B88E}" type="presOf" srcId="{F6EF0DE2-B719-476B-87B9-357C0F55BD4A}" destId="{81ED9470-1550-448B-8488-7234AE5FB22D}" srcOrd="0" destOrd="0" presId="urn:microsoft.com/office/officeart/2005/8/layout/radial3"/>
    <dgm:cxn modelId="{85BDF8F2-2721-4696-8B8E-6124806A773E}" type="presOf" srcId="{060A42BF-5EDB-4F0B-807F-028B575CA77F}" destId="{76C05171-F638-4546-8821-414FC97D433A}" srcOrd="0" destOrd="0" presId="urn:microsoft.com/office/officeart/2005/8/layout/radial3"/>
    <dgm:cxn modelId="{866CF8F5-0089-47A6-9CD6-B63D28727188}" type="presOf" srcId="{F810E8D5-C295-4760-87F0-EFA1E8718589}" destId="{24423DB9-04DC-4C26-80A0-FA7CFC18EAF1}" srcOrd="0" destOrd="0" presId="urn:microsoft.com/office/officeart/2005/8/layout/radial3"/>
    <dgm:cxn modelId="{6360718A-BBC5-4ED8-8C30-2F2A29401DC5}" type="presParOf" srcId="{81ED9470-1550-448B-8488-7234AE5FB22D}" destId="{83B54258-78AE-4A8F-ACE9-723ADFC25C4D}" srcOrd="0" destOrd="0" presId="urn:microsoft.com/office/officeart/2005/8/layout/radial3"/>
    <dgm:cxn modelId="{76BEA24B-307B-4C22-B20C-4BDBA49B4F37}" type="presParOf" srcId="{83B54258-78AE-4A8F-ACE9-723ADFC25C4D}" destId="{7C76F801-FB23-4979-A7B2-FB08E100EBC6}" srcOrd="0" destOrd="0" presId="urn:microsoft.com/office/officeart/2005/8/layout/radial3"/>
    <dgm:cxn modelId="{6B4B5705-138B-461C-9B48-217C4C29B108}" type="presParOf" srcId="{83B54258-78AE-4A8F-ACE9-723ADFC25C4D}" destId="{6769EF69-EAA0-42CD-BEF1-B0070CD3F0A4}" srcOrd="1" destOrd="0" presId="urn:microsoft.com/office/officeart/2005/8/layout/radial3"/>
    <dgm:cxn modelId="{16A187F0-7D2F-492D-B3AE-766056350305}" type="presParOf" srcId="{83B54258-78AE-4A8F-ACE9-723ADFC25C4D}" destId="{24423DB9-04DC-4C26-80A0-FA7CFC18EAF1}" srcOrd="2" destOrd="0" presId="urn:microsoft.com/office/officeart/2005/8/layout/radial3"/>
    <dgm:cxn modelId="{0C8E3D3F-CA60-4C96-9050-3FC4378D9CE0}" type="presParOf" srcId="{83B54258-78AE-4A8F-ACE9-723ADFC25C4D}" destId="{3EB9D4F9-35AC-44B9-B5DB-C3DD4788351A}" srcOrd="3" destOrd="0" presId="urn:microsoft.com/office/officeart/2005/8/layout/radial3"/>
    <dgm:cxn modelId="{4DA9389C-43B2-4767-9198-25AEA08D8581}" type="presParOf" srcId="{83B54258-78AE-4A8F-ACE9-723ADFC25C4D}" destId="{76C05171-F638-4546-8821-414FC97D433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6F801-FB23-4979-A7B2-FB08E100EBC6}">
      <dsp:nvSpPr>
        <dsp:cNvPr id="0" name=""/>
        <dsp:cNvSpPr/>
      </dsp:nvSpPr>
      <dsp:spPr>
        <a:xfrm>
          <a:off x="4136851" y="1472960"/>
          <a:ext cx="3669481" cy="3669481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I/P…..</a:t>
          </a:r>
          <a:endParaRPr lang="en-IN" sz="6500" kern="1200" dirty="0"/>
        </a:p>
      </dsp:txBody>
      <dsp:txXfrm>
        <a:off x="4674234" y="2010343"/>
        <a:ext cx="2594715" cy="2594715"/>
      </dsp:txXfrm>
    </dsp:sp>
    <dsp:sp modelId="{6769EF69-EAA0-42CD-BEF1-B0070CD3F0A4}">
      <dsp:nvSpPr>
        <dsp:cNvPr id="0" name=""/>
        <dsp:cNvSpPr/>
      </dsp:nvSpPr>
      <dsp:spPr>
        <a:xfrm>
          <a:off x="5054221" y="654"/>
          <a:ext cx="1834740" cy="1834740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STRENGTHS: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…….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…….</a:t>
          </a:r>
          <a:endParaRPr lang="en-IN" sz="1300" kern="1200" dirty="0"/>
        </a:p>
      </dsp:txBody>
      <dsp:txXfrm>
        <a:off x="5322912" y="269345"/>
        <a:ext cx="1297358" cy="1297358"/>
      </dsp:txXfrm>
    </dsp:sp>
    <dsp:sp modelId="{24423DB9-04DC-4C26-80A0-FA7CFC18EAF1}">
      <dsp:nvSpPr>
        <dsp:cNvPr id="0" name=""/>
        <dsp:cNvSpPr/>
      </dsp:nvSpPr>
      <dsp:spPr>
        <a:xfrm>
          <a:off x="7443897" y="2390331"/>
          <a:ext cx="1834740" cy="1834740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WEAKNESSES: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……….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……….</a:t>
          </a:r>
          <a:endParaRPr lang="en-IN" sz="1300" kern="1200" dirty="0"/>
        </a:p>
      </dsp:txBody>
      <dsp:txXfrm>
        <a:off x="7712588" y="2659022"/>
        <a:ext cx="1297358" cy="1297358"/>
      </dsp:txXfrm>
    </dsp:sp>
    <dsp:sp modelId="{3EB9D4F9-35AC-44B9-B5DB-C3DD4788351A}">
      <dsp:nvSpPr>
        <dsp:cNvPr id="0" name=""/>
        <dsp:cNvSpPr/>
      </dsp:nvSpPr>
      <dsp:spPr>
        <a:xfrm>
          <a:off x="5054221" y="4780007"/>
          <a:ext cx="1834740" cy="1834740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OPPORTUNITIES: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……..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……...</a:t>
          </a:r>
          <a:endParaRPr lang="en-IN" sz="1100" kern="1200" dirty="0"/>
        </a:p>
      </dsp:txBody>
      <dsp:txXfrm>
        <a:off x="5322912" y="5048698"/>
        <a:ext cx="1297358" cy="1297358"/>
      </dsp:txXfrm>
    </dsp:sp>
    <dsp:sp modelId="{76C05171-F638-4546-8821-414FC97D433A}">
      <dsp:nvSpPr>
        <dsp:cNvPr id="0" name=""/>
        <dsp:cNvSpPr/>
      </dsp:nvSpPr>
      <dsp:spPr>
        <a:xfrm>
          <a:off x="2664545" y="2390331"/>
          <a:ext cx="1834740" cy="1834740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THREATS: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…….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…….</a:t>
          </a:r>
          <a:endParaRPr lang="en-IN" sz="1900" kern="1200" dirty="0"/>
        </a:p>
      </dsp:txBody>
      <dsp:txXfrm>
        <a:off x="2933236" y="2659022"/>
        <a:ext cx="1297358" cy="1297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8376D09-88F4-46C0-85BB-3FF81F7C0B22}" type="datetimeFigureOut">
              <a:rPr lang="en-IN" smtClean="0"/>
              <a:t>26-08-2019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9E22DEB-5719-47F1-B862-3816E104A2A4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39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6D09-88F4-46C0-85BB-3FF81F7C0B22}" type="datetimeFigureOut">
              <a:rPr lang="en-IN" smtClean="0"/>
              <a:t>26-08-2019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2DEB-5719-47F1-B862-3816E104A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56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6D09-88F4-46C0-85BB-3FF81F7C0B22}" type="datetimeFigureOut">
              <a:rPr lang="en-IN" smtClean="0"/>
              <a:t>26-08-2019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2DEB-5719-47F1-B862-3816E104A2A4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124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6D09-88F4-46C0-85BB-3FF81F7C0B22}" type="datetimeFigureOut">
              <a:rPr lang="en-IN" smtClean="0"/>
              <a:t>26-08-2019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2DEB-5719-47F1-B862-3816E104A2A4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838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6D09-88F4-46C0-85BB-3FF81F7C0B22}" type="datetimeFigureOut">
              <a:rPr lang="en-IN" smtClean="0"/>
              <a:t>26-08-2019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2DEB-5719-47F1-B862-3816E104A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7884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6D09-88F4-46C0-85BB-3FF81F7C0B22}" type="datetimeFigureOut">
              <a:rPr lang="en-IN" smtClean="0"/>
              <a:t>26-08-2019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2DEB-5719-47F1-B862-3816E104A2A4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247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6D09-88F4-46C0-85BB-3FF81F7C0B22}" type="datetimeFigureOut">
              <a:rPr lang="en-IN" smtClean="0"/>
              <a:t>26-08-2019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2DEB-5719-47F1-B862-3816E104A2A4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805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6D09-88F4-46C0-85BB-3FF81F7C0B22}" type="datetimeFigureOut">
              <a:rPr lang="en-IN" smtClean="0"/>
              <a:t>26-08-2019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2DEB-5719-47F1-B862-3816E104A2A4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803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6D09-88F4-46C0-85BB-3FF81F7C0B22}" type="datetimeFigureOut">
              <a:rPr lang="en-IN" smtClean="0"/>
              <a:t>26-08-2019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2DEB-5719-47F1-B862-3816E104A2A4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76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6D09-88F4-46C0-85BB-3FF81F7C0B22}" type="datetimeFigureOut">
              <a:rPr lang="en-IN" smtClean="0"/>
              <a:t>26-08-2019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2DEB-5719-47F1-B862-3816E104A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702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6D09-88F4-46C0-85BB-3FF81F7C0B22}" type="datetimeFigureOut">
              <a:rPr lang="en-IN" smtClean="0"/>
              <a:t>26-08-2019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2DEB-5719-47F1-B862-3816E104A2A4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67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6D09-88F4-46C0-85BB-3FF81F7C0B22}" type="datetimeFigureOut">
              <a:rPr lang="en-IN" smtClean="0"/>
              <a:t>26-08-2019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2DEB-5719-47F1-B862-3816E104A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86605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6D09-88F4-46C0-85BB-3FF81F7C0B22}" type="datetimeFigureOut">
              <a:rPr lang="en-IN" smtClean="0"/>
              <a:t>26-08-2019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2DEB-5719-47F1-B862-3816E104A2A4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445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6D09-88F4-46C0-85BB-3FF81F7C0B22}" type="datetimeFigureOut">
              <a:rPr lang="en-IN" smtClean="0"/>
              <a:t>26-08-2019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2DEB-5719-47F1-B862-3816E104A2A4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39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6D09-88F4-46C0-85BB-3FF81F7C0B22}" type="datetimeFigureOut">
              <a:rPr lang="en-IN" smtClean="0"/>
              <a:t>26-08-2019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2DEB-5719-47F1-B862-3816E104A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132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6D09-88F4-46C0-85BB-3FF81F7C0B22}" type="datetimeFigureOut">
              <a:rPr lang="en-IN" smtClean="0"/>
              <a:t>26-08-2019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2DEB-5719-47F1-B862-3816E104A2A4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095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6D09-88F4-46C0-85BB-3FF81F7C0B22}" type="datetimeFigureOut">
              <a:rPr lang="en-IN" smtClean="0"/>
              <a:t>26-08-2019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2DEB-5719-47F1-B862-3816E104A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377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376D09-88F4-46C0-85BB-3FF81F7C0B22}" type="datetimeFigureOut">
              <a:rPr lang="en-IN" smtClean="0"/>
              <a:t>26-08-2019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E22DEB-5719-47F1-B862-3816E104A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561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  <p:sldLayoutId id="2147483980" r:id="rId16"/>
    <p:sldLayoutId id="214748398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E90BC9E-3EA0-4792-82AE-AC589E6D08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6599558"/>
              </p:ext>
            </p:extLst>
          </p:nvPr>
        </p:nvGraphicFramePr>
        <p:xfrm>
          <a:off x="158620" y="111967"/>
          <a:ext cx="11943184" cy="6615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7193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</TotalTime>
  <Words>20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Nanda Gopal Pradhan</dc:creator>
  <cp:lastModifiedBy>Nanda Gopal Pradhan</cp:lastModifiedBy>
  <cp:revision>10</cp:revision>
  <dcterms:created xsi:type="dcterms:W3CDTF">2019-08-26T05:41:30Z</dcterms:created>
  <dcterms:modified xsi:type="dcterms:W3CDTF">2019-08-26T06:39:15Z</dcterms:modified>
</cp:coreProperties>
</file>