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gif"/><Relationship Id="rId4" Type="http://schemas.openxmlformats.org/officeDocument/2006/relationships/image" Target="../media/image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gif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08D0B-E7DF-41DE-9B05-A479CFDB0867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65039E8-60E0-471E-9C2D-3940FB7954D3}">
      <dgm:prSet phldrT="[Text]"/>
      <dgm:spPr/>
      <dgm:t>
        <a:bodyPr/>
        <a:lstStyle/>
        <a:p>
          <a:r>
            <a:rPr lang="en-US" dirty="0"/>
            <a:t>SWOT Analysis</a:t>
          </a:r>
          <a:endParaRPr lang="en-IN" dirty="0"/>
        </a:p>
      </dgm:t>
    </dgm:pt>
    <dgm:pt modelId="{07480D29-FBE6-4840-90A7-73748BC33632}" type="parTrans" cxnId="{3BFA5E7B-17CB-469E-8BC5-459E121EEF28}">
      <dgm:prSet/>
      <dgm:spPr/>
      <dgm:t>
        <a:bodyPr/>
        <a:lstStyle/>
        <a:p>
          <a:endParaRPr lang="en-IN"/>
        </a:p>
      </dgm:t>
    </dgm:pt>
    <dgm:pt modelId="{63766AE5-29FC-44E0-A926-CE34DCD3EB80}" type="sibTrans" cxnId="{3BFA5E7B-17CB-469E-8BC5-459E121EEF28}">
      <dgm:prSet/>
      <dgm:spPr/>
      <dgm:t>
        <a:bodyPr/>
        <a:lstStyle/>
        <a:p>
          <a:endParaRPr lang="en-IN"/>
        </a:p>
      </dgm:t>
    </dgm:pt>
    <dgm:pt modelId="{ABD27834-5531-4609-8124-F9FC636EC2B7}">
      <dgm:prSet phldrT="[Text]" phldr="1"/>
      <dgm:spPr/>
      <dgm:t>
        <a:bodyPr/>
        <a:lstStyle/>
        <a:p>
          <a:endParaRPr lang="en-IN" dirty="0"/>
        </a:p>
      </dgm:t>
    </dgm:pt>
    <dgm:pt modelId="{6B5B5706-B6E7-425C-9A7C-066E979E34FF}" type="parTrans" cxnId="{64E61AE9-870B-40FB-B236-1A4ED2C2C759}">
      <dgm:prSet/>
      <dgm:spPr/>
      <dgm:t>
        <a:bodyPr/>
        <a:lstStyle/>
        <a:p>
          <a:endParaRPr lang="en-IN"/>
        </a:p>
      </dgm:t>
    </dgm:pt>
    <dgm:pt modelId="{07E2FE04-B79E-46BB-8265-9163FD51B871}" type="sibTrans" cxnId="{64E61AE9-870B-40FB-B236-1A4ED2C2C759}">
      <dgm:prSet/>
      <dgm:spPr/>
      <dgm:t>
        <a:bodyPr/>
        <a:lstStyle/>
        <a:p>
          <a:endParaRPr lang="en-IN"/>
        </a:p>
      </dgm:t>
    </dgm:pt>
    <dgm:pt modelId="{3F70C925-41EE-42B2-A472-B471DBF521C8}">
      <dgm:prSet phldrT="[Text]" phldr="1"/>
      <dgm:spPr/>
      <dgm:t>
        <a:bodyPr/>
        <a:lstStyle/>
        <a:p>
          <a:endParaRPr lang="en-IN" dirty="0"/>
        </a:p>
      </dgm:t>
    </dgm:pt>
    <dgm:pt modelId="{014E8E0D-EDD7-480C-8704-CF9159C15A86}" type="parTrans" cxnId="{C9FD8DFF-766B-46BC-8FC6-2283B29ADD7A}">
      <dgm:prSet/>
      <dgm:spPr/>
      <dgm:t>
        <a:bodyPr/>
        <a:lstStyle/>
        <a:p>
          <a:endParaRPr lang="en-IN"/>
        </a:p>
      </dgm:t>
    </dgm:pt>
    <dgm:pt modelId="{C7542A3F-7259-4E48-9D49-773EBDC53DD3}" type="sibTrans" cxnId="{C9FD8DFF-766B-46BC-8FC6-2283B29ADD7A}">
      <dgm:prSet/>
      <dgm:spPr/>
      <dgm:t>
        <a:bodyPr/>
        <a:lstStyle/>
        <a:p>
          <a:endParaRPr lang="en-IN"/>
        </a:p>
      </dgm:t>
    </dgm:pt>
    <dgm:pt modelId="{860C0C7F-DA8B-4247-88AA-7B834C02784F}">
      <dgm:prSet phldrT="[Text]"/>
      <dgm:spPr/>
      <dgm:t>
        <a:bodyPr/>
        <a:lstStyle/>
        <a:p>
          <a:r>
            <a:rPr lang="en-US" dirty="0"/>
            <a:t>I/P……………….</a:t>
          </a:r>
          <a:endParaRPr lang="en-IN" dirty="0"/>
        </a:p>
      </dgm:t>
    </dgm:pt>
    <dgm:pt modelId="{3F451880-8015-4EDA-BC8A-CF5F856FBA56}" type="parTrans" cxnId="{B9098980-3456-484A-B9B1-0EC845287379}">
      <dgm:prSet/>
      <dgm:spPr/>
      <dgm:t>
        <a:bodyPr/>
        <a:lstStyle/>
        <a:p>
          <a:endParaRPr lang="en-IN"/>
        </a:p>
      </dgm:t>
    </dgm:pt>
    <dgm:pt modelId="{EF18F70D-CE6F-4A5C-8456-115C20DC508C}" type="sibTrans" cxnId="{B9098980-3456-484A-B9B1-0EC845287379}">
      <dgm:prSet/>
      <dgm:spPr/>
      <dgm:t>
        <a:bodyPr/>
        <a:lstStyle/>
        <a:p>
          <a:endParaRPr lang="en-IN"/>
        </a:p>
      </dgm:t>
    </dgm:pt>
    <dgm:pt modelId="{2699808C-D61A-4EF8-8419-6FB678ACF133}">
      <dgm:prSet phldrT="[Text]"/>
      <dgm:spPr/>
      <dgm:t>
        <a:bodyPr/>
        <a:lstStyle/>
        <a:p>
          <a:r>
            <a:rPr lang="en-US" dirty="0"/>
            <a:t>[Text]</a:t>
          </a:r>
          <a:endParaRPr lang="en-IN" dirty="0"/>
        </a:p>
      </dgm:t>
    </dgm:pt>
    <dgm:pt modelId="{EADFA43B-D73B-4077-A29A-509AF92136E9}" type="parTrans" cxnId="{48DEA245-A889-4BB0-B1DE-B0B02D9E1ED1}">
      <dgm:prSet/>
      <dgm:spPr/>
      <dgm:t>
        <a:bodyPr/>
        <a:lstStyle/>
        <a:p>
          <a:endParaRPr lang="en-IN"/>
        </a:p>
      </dgm:t>
    </dgm:pt>
    <dgm:pt modelId="{172EE730-B3CD-4593-BA3D-3EEEE13B89A7}" type="sibTrans" cxnId="{48DEA245-A889-4BB0-B1DE-B0B02D9E1ED1}">
      <dgm:prSet/>
      <dgm:spPr/>
      <dgm:t>
        <a:bodyPr/>
        <a:lstStyle/>
        <a:p>
          <a:endParaRPr lang="en-IN"/>
        </a:p>
      </dgm:t>
    </dgm:pt>
    <dgm:pt modelId="{1FA0258F-A6AA-4D93-A178-94F400B1B8E4}">
      <dgm:prSet phldrT="[Text]"/>
      <dgm:spPr/>
      <dgm:t>
        <a:bodyPr/>
        <a:lstStyle/>
        <a:p>
          <a:r>
            <a:rPr lang="en-US" dirty="0"/>
            <a:t>[Text]</a:t>
          </a:r>
          <a:endParaRPr lang="en-IN" dirty="0"/>
        </a:p>
      </dgm:t>
    </dgm:pt>
    <dgm:pt modelId="{9FEF8E7D-E2F4-475C-A279-A43EAB045FA1}" type="parTrans" cxnId="{906D585A-118B-4E7C-B28A-6CD1A16F06F0}">
      <dgm:prSet/>
      <dgm:spPr/>
      <dgm:t>
        <a:bodyPr/>
        <a:lstStyle/>
        <a:p>
          <a:endParaRPr lang="en-IN"/>
        </a:p>
      </dgm:t>
    </dgm:pt>
    <dgm:pt modelId="{B01009AF-727A-4456-8858-37669A6EA059}" type="sibTrans" cxnId="{906D585A-118B-4E7C-B28A-6CD1A16F06F0}">
      <dgm:prSet/>
      <dgm:spPr/>
      <dgm:t>
        <a:bodyPr/>
        <a:lstStyle/>
        <a:p>
          <a:endParaRPr lang="en-IN"/>
        </a:p>
      </dgm:t>
    </dgm:pt>
    <dgm:pt modelId="{B4215923-29D5-487C-A3FC-2498AE5E6B88}" type="pres">
      <dgm:prSet presAssocID="{05708D0B-E7DF-41DE-9B05-A479CFDB086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2DEE0ED3-89EC-4B76-911C-95FDA0ABFA48}" type="pres">
      <dgm:prSet presAssocID="{E65039E8-60E0-471E-9C2D-3940FB7954D3}" presName="root" presStyleCnt="0">
        <dgm:presLayoutVars>
          <dgm:chMax/>
          <dgm:chPref val="4"/>
        </dgm:presLayoutVars>
      </dgm:prSet>
      <dgm:spPr/>
    </dgm:pt>
    <dgm:pt modelId="{734A1FE4-6935-48EB-9120-1B6A05769F78}" type="pres">
      <dgm:prSet presAssocID="{E65039E8-60E0-471E-9C2D-3940FB7954D3}" presName="rootComposite" presStyleCnt="0">
        <dgm:presLayoutVars/>
      </dgm:prSet>
      <dgm:spPr/>
    </dgm:pt>
    <dgm:pt modelId="{EF465A68-43F3-4C61-81A3-DD59FF33E584}" type="pres">
      <dgm:prSet presAssocID="{E65039E8-60E0-471E-9C2D-3940FB7954D3}" presName="rootText" presStyleLbl="node0" presStyleIdx="0" presStyleCnt="2" custScaleX="35698" custScaleY="621548">
        <dgm:presLayoutVars>
          <dgm:chMax/>
          <dgm:chPref val="4"/>
        </dgm:presLayoutVars>
      </dgm:prSet>
      <dgm:spPr/>
    </dgm:pt>
    <dgm:pt modelId="{AC7A63E9-DDA8-4389-8E55-C1A581433BBD}" type="pres">
      <dgm:prSet presAssocID="{E65039E8-60E0-471E-9C2D-3940FB7954D3}" presName="childShape" presStyleCnt="0">
        <dgm:presLayoutVars>
          <dgm:chMax val="0"/>
          <dgm:chPref val="0"/>
        </dgm:presLayoutVars>
      </dgm:prSet>
      <dgm:spPr/>
    </dgm:pt>
    <dgm:pt modelId="{95EBA3A8-0FFC-4C1C-83E0-52039B1EB2A0}" type="pres">
      <dgm:prSet presAssocID="{860C0C7F-DA8B-4247-88AA-7B834C02784F}" presName="root" presStyleCnt="0">
        <dgm:presLayoutVars>
          <dgm:chMax/>
          <dgm:chPref val="4"/>
        </dgm:presLayoutVars>
      </dgm:prSet>
      <dgm:spPr/>
    </dgm:pt>
    <dgm:pt modelId="{9FF2F026-DD73-42A8-99F5-CA51701A30DE}" type="pres">
      <dgm:prSet presAssocID="{860C0C7F-DA8B-4247-88AA-7B834C02784F}" presName="rootComposite" presStyleCnt="0">
        <dgm:presLayoutVars/>
      </dgm:prSet>
      <dgm:spPr/>
    </dgm:pt>
    <dgm:pt modelId="{855F964D-071E-4672-B303-8BE20CE7747B}" type="pres">
      <dgm:prSet presAssocID="{860C0C7F-DA8B-4247-88AA-7B834C02784F}" presName="rootText" presStyleLbl="node0" presStyleIdx="1" presStyleCnt="2">
        <dgm:presLayoutVars>
          <dgm:chMax/>
          <dgm:chPref val="4"/>
        </dgm:presLayoutVars>
      </dgm:prSet>
      <dgm:spPr/>
    </dgm:pt>
    <dgm:pt modelId="{E81CBFC2-DDB9-4774-ACAE-231632AD623D}" type="pres">
      <dgm:prSet presAssocID="{860C0C7F-DA8B-4247-88AA-7B834C02784F}" presName="childShape" presStyleCnt="0">
        <dgm:presLayoutVars>
          <dgm:chMax val="0"/>
          <dgm:chPref val="0"/>
        </dgm:presLayoutVars>
      </dgm:prSet>
      <dgm:spPr/>
    </dgm:pt>
    <dgm:pt modelId="{3F9105CC-C0D5-4891-AA7B-A07A515A2F63}" type="pres">
      <dgm:prSet presAssocID="{ABD27834-5531-4609-8124-F9FC636EC2B7}" presName="childComposite" presStyleCnt="0">
        <dgm:presLayoutVars>
          <dgm:chMax val="0"/>
          <dgm:chPref val="0"/>
        </dgm:presLayoutVars>
      </dgm:prSet>
      <dgm:spPr/>
    </dgm:pt>
    <dgm:pt modelId="{A6D14BF0-8416-433F-AE55-37E25E16BD28}" type="pres">
      <dgm:prSet presAssocID="{ABD27834-5531-4609-8124-F9FC636EC2B7}" presName="Imag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39A022E-345F-403B-BF07-C3594056CA3B}" type="pres">
      <dgm:prSet presAssocID="{ABD27834-5531-4609-8124-F9FC636EC2B7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</dgm:pt>
    <dgm:pt modelId="{501F06FF-7654-47DB-9018-CD9F2FA73E34}" type="pres">
      <dgm:prSet presAssocID="{3F70C925-41EE-42B2-A472-B471DBF521C8}" presName="childComposite" presStyleCnt="0">
        <dgm:presLayoutVars>
          <dgm:chMax val="0"/>
          <dgm:chPref val="0"/>
        </dgm:presLayoutVars>
      </dgm:prSet>
      <dgm:spPr/>
    </dgm:pt>
    <dgm:pt modelId="{B9742F65-B4E2-4ABA-9B85-CD188475FA41}" type="pres">
      <dgm:prSet presAssocID="{3F70C925-41EE-42B2-A472-B471DBF521C8}" presName="Image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37294F0-980C-4EFC-85C1-FE5DF3D07A76}" type="pres">
      <dgm:prSet presAssocID="{3F70C925-41EE-42B2-A472-B471DBF521C8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</dgm:pt>
    <dgm:pt modelId="{488833D1-1DBD-47CA-BAB1-DE41AEEB7B7C}" type="pres">
      <dgm:prSet presAssocID="{1FA0258F-A6AA-4D93-A178-94F400B1B8E4}" presName="childComposite" presStyleCnt="0">
        <dgm:presLayoutVars>
          <dgm:chMax val="0"/>
          <dgm:chPref val="0"/>
        </dgm:presLayoutVars>
      </dgm:prSet>
      <dgm:spPr/>
    </dgm:pt>
    <dgm:pt modelId="{B1F13147-C898-4B45-828B-A41415F2492A}" type="pres">
      <dgm:prSet presAssocID="{1FA0258F-A6AA-4D93-A178-94F400B1B8E4}" presName="Image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1385F58-FE64-4CFA-87A1-70F5D91AA175}" type="pres">
      <dgm:prSet presAssocID="{1FA0258F-A6AA-4D93-A178-94F400B1B8E4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</dgm:pt>
    <dgm:pt modelId="{F85D3E7A-827B-4C9F-B6C0-5D26C7045FCE}" type="pres">
      <dgm:prSet presAssocID="{2699808C-D61A-4EF8-8419-6FB678ACF133}" presName="childComposite" presStyleCnt="0">
        <dgm:presLayoutVars>
          <dgm:chMax val="0"/>
          <dgm:chPref val="0"/>
        </dgm:presLayoutVars>
      </dgm:prSet>
      <dgm:spPr/>
    </dgm:pt>
    <dgm:pt modelId="{71721D46-18FE-489F-86B4-57C0F7FD807A}" type="pres">
      <dgm:prSet presAssocID="{2699808C-D61A-4EF8-8419-6FB678ACF133}" presName="Image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E5D7C39-1D14-47A6-AE46-CB75FB8E7DB3}" type="pres">
      <dgm:prSet presAssocID="{2699808C-D61A-4EF8-8419-6FB678ACF133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973C703-01A4-4DDA-84D0-C2948D58B5F5}" type="presOf" srcId="{2699808C-D61A-4EF8-8419-6FB678ACF133}" destId="{8E5D7C39-1D14-47A6-AE46-CB75FB8E7DB3}" srcOrd="0" destOrd="0" presId="urn:microsoft.com/office/officeart/2008/layout/PictureAccentList"/>
    <dgm:cxn modelId="{2EF1470E-BFAD-4F81-9F21-36BCB60A6523}" type="presOf" srcId="{05708D0B-E7DF-41DE-9B05-A479CFDB0867}" destId="{B4215923-29D5-487C-A3FC-2498AE5E6B88}" srcOrd="0" destOrd="0" presId="urn:microsoft.com/office/officeart/2008/layout/PictureAccentList"/>
    <dgm:cxn modelId="{77833A60-7B56-4651-A5C4-8C236E311395}" type="presOf" srcId="{1FA0258F-A6AA-4D93-A178-94F400B1B8E4}" destId="{B1385F58-FE64-4CFA-87A1-70F5D91AA175}" srcOrd="0" destOrd="0" presId="urn:microsoft.com/office/officeart/2008/layout/PictureAccentList"/>
    <dgm:cxn modelId="{48DEA245-A889-4BB0-B1DE-B0B02D9E1ED1}" srcId="{860C0C7F-DA8B-4247-88AA-7B834C02784F}" destId="{2699808C-D61A-4EF8-8419-6FB678ACF133}" srcOrd="3" destOrd="0" parTransId="{EADFA43B-D73B-4077-A29A-509AF92136E9}" sibTransId="{172EE730-B3CD-4593-BA3D-3EEEE13B89A7}"/>
    <dgm:cxn modelId="{906D585A-118B-4E7C-B28A-6CD1A16F06F0}" srcId="{860C0C7F-DA8B-4247-88AA-7B834C02784F}" destId="{1FA0258F-A6AA-4D93-A178-94F400B1B8E4}" srcOrd="2" destOrd="0" parTransId="{9FEF8E7D-E2F4-475C-A279-A43EAB045FA1}" sibTransId="{B01009AF-727A-4456-8858-37669A6EA059}"/>
    <dgm:cxn modelId="{3BFA5E7B-17CB-469E-8BC5-459E121EEF28}" srcId="{05708D0B-E7DF-41DE-9B05-A479CFDB0867}" destId="{E65039E8-60E0-471E-9C2D-3940FB7954D3}" srcOrd="0" destOrd="0" parTransId="{07480D29-FBE6-4840-90A7-73748BC33632}" sibTransId="{63766AE5-29FC-44E0-A926-CE34DCD3EB80}"/>
    <dgm:cxn modelId="{B9098980-3456-484A-B9B1-0EC845287379}" srcId="{05708D0B-E7DF-41DE-9B05-A479CFDB0867}" destId="{860C0C7F-DA8B-4247-88AA-7B834C02784F}" srcOrd="1" destOrd="0" parTransId="{3F451880-8015-4EDA-BC8A-CF5F856FBA56}" sibTransId="{EF18F70D-CE6F-4A5C-8456-115C20DC508C}"/>
    <dgm:cxn modelId="{45661B98-599C-4F6A-9BBD-B11EAF1E3F6E}" type="presOf" srcId="{860C0C7F-DA8B-4247-88AA-7B834C02784F}" destId="{855F964D-071E-4672-B303-8BE20CE7747B}" srcOrd="0" destOrd="0" presId="urn:microsoft.com/office/officeart/2008/layout/PictureAccentList"/>
    <dgm:cxn modelId="{8CD86EA1-F637-4FAB-989D-897AD5AAC37F}" type="presOf" srcId="{3F70C925-41EE-42B2-A472-B471DBF521C8}" destId="{E37294F0-980C-4EFC-85C1-FE5DF3D07A76}" srcOrd="0" destOrd="0" presId="urn:microsoft.com/office/officeart/2008/layout/PictureAccentList"/>
    <dgm:cxn modelId="{89F2D0C1-B213-49C5-9DD7-E032BDAAEE1B}" type="presOf" srcId="{E65039E8-60E0-471E-9C2D-3940FB7954D3}" destId="{EF465A68-43F3-4C61-81A3-DD59FF33E584}" srcOrd="0" destOrd="0" presId="urn:microsoft.com/office/officeart/2008/layout/PictureAccentList"/>
    <dgm:cxn modelId="{64E61AE9-870B-40FB-B236-1A4ED2C2C759}" srcId="{860C0C7F-DA8B-4247-88AA-7B834C02784F}" destId="{ABD27834-5531-4609-8124-F9FC636EC2B7}" srcOrd="0" destOrd="0" parTransId="{6B5B5706-B6E7-425C-9A7C-066E979E34FF}" sibTransId="{07E2FE04-B79E-46BB-8265-9163FD51B871}"/>
    <dgm:cxn modelId="{5662FEE9-A851-4CA5-B96C-00D840975800}" type="presOf" srcId="{ABD27834-5531-4609-8124-F9FC636EC2B7}" destId="{439A022E-345F-403B-BF07-C3594056CA3B}" srcOrd="0" destOrd="0" presId="urn:microsoft.com/office/officeart/2008/layout/PictureAccentList"/>
    <dgm:cxn modelId="{C9FD8DFF-766B-46BC-8FC6-2283B29ADD7A}" srcId="{860C0C7F-DA8B-4247-88AA-7B834C02784F}" destId="{3F70C925-41EE-42B2-A472-B471DBF521C8}" srcOrd="1" destOrd="0" parTransId="{014E8E0D-EDD7-480C-8704-CF9159C15A86}" sibTransId="{C7542A3F-7259-4E48-9D49-773EBDC53DD3}"/>
    <dgm:cxn modelId="{82F5B150-51E3-4335-BE4B-117FCE7A288D}" type="presParOf" srcId="{B4215923-29D5-487C-A3FC-2498AE5E6B88}" destId="{2DEE0ED3-89EC-4B76-911C-95FDA0ABFA48}" srcOrd="0" destOrd="0" presId="urn:microsoft.com/office/officeart/2008/layout/PictureAccentList"/>
    <dgm:cxn modelId="{4F273A39-073F-4F98-A87D-ED28D31BF15F}" type="presParOf" srcId="{2DEE0ED3-89EC-4B76-911C-95FDA0ABFA48}" destId="{734A1FE4-6935-48EB-9120-1B6A05769F78}" srcOrd="0" destOrd="0" presId="urn:microsoft.com/office/officeart/2008/layout/PictureAccentList"/>
    <dgm:cxn modelId="{4D0A9C01-2D9C-4A45-A6EA-6CAD45459FDD}" type="presParOf" srcId="{734A1FE4-6935-48EB-9120-1B6A05769F78}" destId="{EF465A68-43F3-4C61-81A3-DD59FF33E584}" srcOrd="0" destOrd="0" presId="urn:microsoft.com/office/officeart/2008/layout/PictureAccentList"/>
    <dgm:cxn modelId="{13BCF916-F590-4AF5-89CF-2CDB5C0E9C88}" type="presParOf" srcId="{2DEE0ED3-89EC-4B76-911C-95FDA0ABFA48}" destId="{AC7A63E9-DDA8-4389-8E55-C1A581433BBD}" srcOrd="1" destOrd="0" presId="urn:microsoft.com/office/officeart/2008/layout/PictureAccentList"/>
    <dgm:cxn modelId="{F2A66E62-7C0A-45CE-BBDA-8DDBE712CD27}" type="presParOf" srcId="{B4215923-29D5-487C-A3FC-2498AE5E6B88}" destId="{95EBA3A8-0FFC-4C1C-83E0-52039B1EB2A0}" srcOrd="1" destOrd="0" presId="urn:microsoft.com/office/officeart/2008/layout/PictureAccentList"/>
    <dgm:cxn modelId="{3259BE77-383F-4751-8ABD-805A4B6F574C}" type="presParOf" srcId="{95EBA3A8-0FFC-4C1C-83E0-52039B1EB2A0}" destId="{9FF2F026-DD73-42A8-99F5-CA51701A30DE}" srcOrd="0" destOrd="0" presId="urn:microsoft.com/office/officeart/2008/layout/PictureAccentList"/>
    <dgm:cxn modelId="{3163EE90-821C-4B36-B855-C8F8F9CB2220}" type="presParOf" srcId="{9FF2F026-DD73-42A8-99F5-CA51701A30DE}" destId="{855F964D-071E-4672-B303-8BE20CE7747B}" srcOrd="0" destOrd="0" presId="urn:microsoft.com/office/officeart/2008/layout/PictureAccentList"/>
    <dgm:cxn modelId="{50F5B9DA-A5EA-4F6C-975B-04C6B8E6C885}" type="presParOf" srcId="{95EBA3A8-0FFC-4C1C-83E0-52039B1EB2A0}" destId="{E81CBFC2-DDB9-4774-ACAE-231632AD623D}" srcOrd="1" destOrd="0" presId="urn:microsoft.com/office/officeart/2008/layout/PictureAccentList"/>
    <dgm:cxn modelId="{67CA8A6E-BFCE-4BB4-A342-ECE25E189B0C}" type="presParOf" srcId="{E81CBFC2-DDB9-4774-ACAE-231632AD623D}" destId="{3F9105CC-C0D5-4891-AA7B-A07A515A2F63}" srcOrd="0" destOrd="0" presId="urn:microsoft.com/office/officeart/2008/layout/PictureAccentList"/>
    <dgm:cxn modelId="{922F5091-30C0-4E09-B26A-8FF7891DA03C}" type="presParOf" srcId="{3F9105CC-C0D5-4891-AA7B-A07A515A2F63}" destId="{A6D14BF0-8416-433F-AE55-37E25E16BD28}" srcOrd="0" destOrd="0" presId="urn:microsoft.com/office/officeart/2008/layout/PictureAccentList"/>
    <dgm:cxn modelId="{CD150B19-9700-4B75-94E7-CD3E82E73508}" type="presParOf" srcId="{3F9105CC-C0D5-4891-AA7B-A07A515A2F63}" destId="{439A022E-345F-403B-BF07-C3594056CA3B}" srcOrd="1" destOrd="0" presId="urn:microsoft.com/office/officeart/2008/layout/PictureAccentList"/>
    <dgm:cxn modelId="{5AE83DD1-21C8-4ECE-AB26-7664FFB198CD}" type="presParOf" srcId="{E81CBFC2-DDB9-4774-ACAE-231632AD623D}" destId="{501F06FF-7654-47DB-9018-CD9F2FA73E34}" srcOrd="1" destOrd="0" presId="urn:microsoft.com/office/officeart/2008/layout/PictureAccentList"/>
    <dgm:cxn modelId="{A196E2A6-4269-46EB-B03B-93E48CFAE159}" type="presParOf" srcId="{501F06FF-7654-47DB-9018-CD9F2FA73E34}" destId="{B9742F65-B4E2-4ABA-9B85-CD188475FA41}" srcOrd="0" destOrd="0" presId="urn:microsoft.com/office/officeart/2008/layout/PictureAccentList"/>
    <dgm:cxn modelId="{F6AE7CCB-1CAA-4C5F-BEC0-F17470F78BB2}" type="presParOf" srcId="{501F06FF-7654-47DB-9018-CD9F2FA73E34}" destId="{E37294F0-980C-4EFC-85C1-FE5DF3D07A76}" srcOrd="1" destOrd="0" presId="urn:microsoft.com/office/officeart/2008/layout/PictureAccentList"/>
    <dgm:cxn modelId="{42B42BC3-0117-4CB4-8205-82C44B1C0B6C}" type="presParOf" srcId="{E81CBFC2-DDB9-4774-ACAE-231632AD623D}" destId="{488833D1-1DBD-47CA-BAB1-DE41AEEB7B7C}" srcOrd="2" destOrd="0" presId="urn:microsoft.com/office/officeart/2008/layout/PictureAccentList"/>
    <dgm:cxn modelId="{D237336D-0608-424E-B0C0-7718F74C3989}" type="presParOf" srcId="{488833D1-1DBD-47CA-BAB1-DE41AEEB7B7C}" destId="{B1F13147-C898-4B45-828B-A41415F2492A}" srcOrd="0" destOrd="0" presId="urn:microsoft.com/office/officeart/2008/layout/PictureAccentList"/>
    <dgm:cxn modelId="{7299E78F-DD7D-4987-AC53-08A42C405DA4}" type="presParOf" srcId="{488833D1-1DBD-47CA-BAB1-DE41AEEB7B7C}" destId="{B1385F58-FE64-4CFA-87A1-70F5D91AA175}" srcOrd="1" destOrd="0" presId="urn:microsoft.com/office/officeart/2008/layout/PictureAccentList"/>
    <dgm:cxn modelId="{ED0EFE69-A00B-440A-B7D2-41730E7A0B64}" type="presParOf" srcId="{E81CBFC2-DDB9-4774-ACAE-231632AD623D}" destId="{F85D3E7A-827B-4C9F-B6C0-5D26C7045FCE}" srcOrd="3" destOrd="0" presId="urn:microsoft.com/office/officeart/2008/layout/PictureAccentList"/>
    <dgm:cxn modelId="{85DCF78B-C3AD-4274-8560-74A5C740CB58}" type="presParOf" srcId="{F85D3E7A-827B-4C9F-B6C0-5D26C7045FCE}" destId="{71721D46-18FE-489F-86B4-57C0F7FD807A}" srcOrd="0" destOrd="0" presId="urn:microsoft.com/office/officeart/2008/layout/PictureAccentList"/>
    <dgm:cxn modelId="{7EC62A28-90BB-4BEE-A123-E5D3DE34A5A2}" type="presParOf" srcId="{F85D3E7A-827B-4C9F-B6C0-5D26C7045FCE}" destId="{8E5D7C39-1D14-47A6-AE46-CB75FB8E7DB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65A68-43F3-4C61-81A3-DD59FF33E584}">
      <dsp:nvSpPr>
        <dsp:cNvPr id="0" name=""/>
        <dsp:cNvSpPr/>
      </dsp:nvSpPr>
      <dsp:spPr>
        <a:xfrm>
          <a:off x="382632" y="4975"/>
          <a:ext cx="2752459" cy="65494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SWOT Analysis</a:t>
          </a:r>
          <a:endParaRPr lang="en-IN" sz="5000" kern="1200" dirty="0"/>
        </a:p>
      </dsp:txBody>
      <dsp:txXfrm>
        <a:off x="463249" y="85592"/>
        <a:ext cx="2591225" cy="6388233"/>
      </dsp:txXfrm>
    </dsp:sp>
    <dsp:sp modelId="{855F964D-071E-4672-B303-8BE20CE7747B}">
      <dsp:nvSpPr>
        <dsp:cNvPr id="0" name=""/>
        <dsp:cNvSpPr/>
      </dsp:nvSpPr>
      <dsp:spPr>
        <a:xfrm>
          <a:off x="3906132" y="4975"/>
          <a:ext cx="7710402" cy="1053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I/P……………….</a:t>
          </a:r>
          <a:endParaRPr lang="en-IN" sz="5000" kern="1200" dirty="0"/>
        </a:p>
      </dsp:txBody>
      <dsp:txXfrm>
        <a:off x="3936995" y="35838"/>
        <a:ext cx="7648676" cy="992008"/>
      </dsp:txXfrm>
    </dsp:sp>
    <dsp:sp modelId="{A6D14BF0-8416-433F-AE55-37E25E16BD28}">
      <dsp:nvSpPr>
        <dsp:cNvPr id="0" name=""/>
        <dsp:cNvSpPr/>
      </dsp:nvSpPr>
      <dsp:spPr>
        <a:xfrm>
          <a:off x="3906132" y="1248382"/>
          <a:ext cx="1053734" cy="105373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A022E-345F-403B-BF07-C3594056CA3B}">
      <dsp:nvSpPr>
        <dsp:cNvPr id="0" name=""/>
        <dsp:cNvSpPr/>
      </dsp:nvSpPr>
      <dsp:spPr>
        <a:xfrm>
          <a:off x="5023091" y="1248382"/>
          <a:ext cx="6593443" cy="105373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400" kern="1200" dirty="0"/>
        </a:p>
      </dsp:txBody>
      <dsp:txXfrm>
        <a:off x="5074539" y="1299830"/>
        <a:ext cx="6490547" cy="950838"/>
      </dsp:txXfrm>
    </dsp:sp>
    <dsp:sp modelId="{B9742F65-B4E2-4ABA-9B85-CD188475FA41}">
      <dsp:nvSpPr>
        <dsp:cNvPr id="0" name=""/>
        <dsp:cNvSpPr/>
      </dsp:nvSpPr>
      <dsp:spPr>
        <a:xfrm>
          <a:off x="3906132" y="2428565"/>
          <a:ext cx="1053734" cy="105373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294F0-980C-4EFC-85C1-FE5DF3D07A76}">
      <dsp:nvSpPr>
        <dsp:cNvPr id="0" name=""/>
        <dsp:cNvSpPr/>
      </dsp:nvSpPr>
      <dsp:spPr>
        <a:xfrm>
          <a:off x="5023091" y="2428565"/>
          <a:ext cx="6593443" cy="105373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400" kern="1200" dirty="0"/>
        </a:p>
      </dsp:txBody>
      <dsp:txXfrm>
        <a:off x="5074539" y="2480013"/>
        <a:ext cx="6490547" cy="950838"/>
      </dsp:txXfrm>
    </dsp:sp>
    <dsp:sp modelId="{B1F13147-C898-4B45-828B-A41415F2492A}">
      <dsp:nvSpPr>
        <dsp:cNvPr id="0" name=""/>
        <dsp:cNvSpPr/>
      </dsp:nvSpPr>
      <dsp:spPr>
        <a:xfrm>
          <a:off x="3906132" y="3608748"/>
          <a:ext cx="1053734" cy="105373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85F58-FE64-4CFA-87A1-70F5D91AA175}">
      <dsp:nvSpPr>
        <dsp:cNvPr id="0" name=""/>
        <dsp:cNvSpPr/>
      </dsp:nvSpPr>
      <dsp:spPr>
        <a:xfrm>
          <a:off x="5023091" y="3608748"/>
          <a:ext cx="6593443" cy="105373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[Text]</a:t>
          </a:r>
          <a:endParaRPr lang="en-IN" sz="3400" kern="1200" dirty="0"/>
        </a:p>
      </dsp:txBody>
      <dsp:txXfrm>
        <a:off x="5074539" y="3660196"/>
        <a:ext cx="6490547" cy="950838"/>
      </dsp:txXfrm>
    </dsp:sp>
    <dsp:sp modelId="{71721D46-18FE-489F-86B4-57C0F7FD807A}">
      <dsp:nvSpPr>
        <dsp:cNvPr id="0" name=""/>
        <dsp:cNvSpPr/>
      </dsp:nvSpPr>
      <dsp:spPr>
        <a:xfrm>
          <a:off x="3906132" y="4788931"/>
          <a:ext cx="1053734" cy="105373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D7C39-1D14-47A6-AE46-CB75FB8E7DB3}">
      <dsp:nvSpPr>
        <dsp:cNvPr id="0" name=""/>
        <dsp:cNvSpPr/>
      </dsp:nvSpPr>
      <dsp:spPr>
        <a:xfrm>
          <a:off x="5023091" y="4788931"/>
          <a:ext cx="6593443" cy="105373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[Text]</a:t>
          </a:r>
          <a:endParaRPr lang="en-IN" sz="3400" kern="1200" dirty="0"/>
        </a:p>
      </dsp:txBody>
      <dsp:txXfrm>
        <a:off x="5074539" y="4840379"/>
        <a:ext cx="6490547" cy="950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437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220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074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1783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7536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6438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0888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57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56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782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39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2035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71093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590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984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23866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36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3443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  <p:sldLayoutId id="214748393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3E8115-ABE2-4E94-80A2-3D55F7CB70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805392"/>
              </p:ext>
            </p:extLst>
          </p:nvPr>
        </p:nvGraphicFramePr>
        <p:xfrm>
          <a:off x="111967" y="149290"/>
          <a:ext cx="11999168" cy="6559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962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12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Nanda Gopal Pradhan</dc:creator>
  <cp:lastModifiedBy>Nanda Gopal Pradhan</cp:lastModifiedBy>
  <cp:revision>7</cp:revision>
  <dcterms:created xsi:type="dcterms:W3CDTF">2019-08-26T05:41:30Z</dcterms:created>
  <dcterms:modified xsi:type="dcterms:W3CDTF">2019-08-26T06:22:45Z</dcterms:modified>
</cp:coreProperties>
</file>