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7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image" Target="../media/image2.gif"/><Relationship Id="rId4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image" Target="../media/image2.gif"/><Relationship Id="rId4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0571C6-871E-47F3-BF73-016F290032A4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5CD11B27-659C-40D0-8C6F-280D01D45263}">
      <dgm:prSet phldrT="[Text]" phldr="1"/>
      <dgm:spPr/>
      <dgm:t>
        <a:bodyPr/>
        <a:lstStyle/>
        <a:p>
          <a:endParaRPr lang="en-IN" dirty="0"/>
        </a:p>
      </dgm:t>
    </dgm:pt>
    <dgm:pt modelId="{8C3AC898-3172-4F88-ABC2-78FFB56747D8}" type="parTrans" cxnId="{D61716AB-5EDD-48F4-897A-A11A19210AC9}">
      <dgm:prSet/>
      <dgm:spPr/>
      <dgm:t>
        <a:bodyPr/>
        <a:lstStyle/>
        <a:p>
          <a:endParaRPr lang="en-IN"/>
        </a:p>
      </dgm:t>
    </dgm:pt>
    <dgm:pt modelId="{982A9E84-46D6-4E52-B17F-901216805447}" type="sibTrans" cxnId="{D61716AB-5EDD-48F4-897A-A11A19210AC9}">
      <dgm:prSet/>
      <dgm:spPr/>
      <dgm:t>
        <a:bodyPr/>
        <a:lstStyle/>
        <a:p>
          <a:endParaRPr lang="en-IN"/>
        </a:p>
      </dgm:t>
    </dgm:pt>
    <dgm:pt modelId="{A09734B5-E514-466A-8767-3ADE2AA7FE00}">
      <dgm:prSet phldrT="[Text]" phldr="1"/>
      <dgm:spPr/>
      <dgm:t>
        <a:bodyPr/>
        <a:lstStyle/>
        <a:p>
          <a:endParaRPr lang="en-IN" dirty="0"/>
        </a:p>
      </dgm:t>
    </dgm:pt>
    <dgm:pt modelId="{07E04E5D-FAD7-41BA-B141-B0350FACCE37}" type="parTrans" cxnId="{EE0BEF0D-5A63-41B3-8978-E462AA440149}">
      <dgm:prSet/>
      <dgm:spPr/>
      <dgm:t>
        <a:bodyPr/>
        <a:lstStyle/>
        <a:p>
          <a:endParaRPr lang="en-IN"/>
        </a:p>
      </dgm:t>
    </dgm:pt>
    <dgm:pt modelId="{E7C7359E-1F47-4144-AB97-19FFDEBFC05A}" type="sibTrans" cxnId="{EE0BEF0D-5A63-41B3-8978-E462AA440149}">
      <dgm:prSet/>
      <dgm:spPr/>
      <dgm:t>
        <a:bodyPr/>
        <a:lstStyle/>
        <a:p>
          <a:endParaRPr lang="en-IN"/>
        </a:p>
      </dgm:t>
    </dgm:pt>
    <dgm:pt modelId="{34810C65-B37B-4470-AE25-31B0A2DA75BA}">
      <dgm:prSet phldrT="[Text]" phldr="1"/>
      <dgm:spPr/>
      <dgm:t>
        <a:bodyPr/>
        <a:lstStyle/>
        <a:p>
          <a:endParaRPr lang="en-IN" dirty="0"/>
        </a:p>
      </dgm:t>
    </dgm:pt>
    <dgm:pt modelId="{853B0D57-96D5-4ABB-B05C-5D6B4DA48E6D}" type="parTrans" cxnId="{327A97E5-465D-4D2A-B2D0-6D60C275A0F1}">
      <dgm:prSet/>
      <dgm:spPr/>
      <dgm:t>
        <a:bodyPr/>
        <a:lstStyle/>
        <a:p>
          <a:endParaRPr lang="en-IN"/>
        </a:p>
      </dgm:t>
    </dgm:pt>
    <dgm:pt modelId="{6C8D0068-3D3E-4B32-82BD-8CF07E76E37B}" type="sibTrans" cxnId="{327A97E5-465D-4D2A-B2D0-6D60C275A0F1}">
      <dgm:prSet/>
      <dgm:spPr/>
      <dgm:t>
        <a:bodyPr/>
        <a:lstStyle/>
        <a:p>
          <a:endParaRPr lang="en-IN"/>
        </a:p>
      </dgm:t>
    </dgm:pt>
    <dgm:pt modelId="{E9676E07-E92A-4232-9D01-2FE0B18EF17E}">
      <dgm:prSet phldrT="[Text]"/>
      <dgm:spPr/>
      <dgm:t>
        <a:bodyPr/>
        <a:lstStyle/>
        <a:p>
          <a:r>
            <a:rPr lang="en-US" dirty="0"/>
            <a:t>[Text]</a:t>
          </a:r>
          <a:endParaRPr lang="en-IN" dirty="0"/>
        </a:p>
      </dgm:t>
    </dgm:pt>
    <dgm:pt modelId="{714FE9B4-2ECB-459D-992E-9ADCCB840AB7}" type="parTrans" cxnId="{A7C6512F-60D7-47F3-BFDE-55BFCC3B7946}">
      <dgm:prSet/>
      <dgm:spPr/>
      <dgm:t>
        <a:bodyPr/>
        <a:lstStyle/>
        <a:p>
          <a:endParaRPr lang="en-IN"/>
        </a:p>
      </dgm:t>
    </dgm:pt>
    <dgm:pt modelId="{470FD579-1B15-437B-903B-0744E8D3F94D}" type="sibTrans" cxnId="{A7C6512F-60D7-47F3-BFDE-55BFCC3B7946}">
      <dgm:prSet/>
      <dgm:spPr/>
      <dgm:t>
        <a:bodyPr/>
        <a:lstStyle/>
        <a:p>
          <a:endParaRPr lang="en-IN"/>
        </a:p>
      </dgm:t>
    </dgm:pt>
    <dgm:pt modelId="{EF41B4FB-22B5-48FA-BCB5-B2DA8270EEB4}" type="pres">
      <dgm:prSet presAssocID="{A70571C6-871E-47F3-BF73-016F290032A4}" presName="linearFlow" presStyleCnt="0">
        <dgm:presLayoutVars>
          <dgm:dir/>
          <dgm:resizeHandles val="exact"/>
        </dgm:presLayoutVars>
      </dgm:prSet>
      <dgm:spPr/>
    </dgm:pt>
    <dgm:pt modelId="{89480179-D28D-4959-84B6-9D3AA811C0EC}" type="pres">
      <dgm:prSet presAssocID="{5CD11B27-659C-40D0-8C6F-280D01D45263}" presName="composite" presStyleCnt="0"/>
      <dgm:spPr/>
    </dgm:pt>
    <dgm:pt modelId="{CF49E27A-7F77-4472-9E43-C1A546451CE6}" type="pres">
      <dgm:prSet presAssocID="{5CD11B27-659C-40D0-8C6F-280D01D45263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5987375C-36DA-4BAD-9D77-AC99D683B278}" type="pres">
      <dgm:prSet presAssocID="{5CD11B27-659C-40D0-8C6F-280D01D45263}" presName="txShp" presStyleLbl="node1" presStyleIdx="0" presStyleCnt="4">
        <dgm:presLayoutVars>
          <dgm:bulletEnabled val="1"/>
        </dgm:presLayoutVars>
      </dgm:prSet>
      <dgm:spPr/>
    </dgm:pt>
    <dgm:pt modelId="{719A306B-8EE0-46EF-A19C-BD83F521071E}" type="pres">
      <dgm:prSet presAssocID="{982A9E84-46D6-4E52-B17F-901216805447}" presName="spacing" presStyleCnt="0"/>
      <dgm:spPr/>
    </dgm:pt>
    <dgm:pt modelId="{06D208F6-43B5-45C9-9A02-DB597D41AB4A}" type="pres">
      <dgm:prSet presAssocID="{A09734B5-E514-466A-8767-3ADE2AA7FE00}" presName="composite" presStyleCnt="0"/>
      <dgm:spPr/>
    </dgm:pt>
    <dgm:pt modelId="{BE18EBC8-BE76-499F-8CE7-5EB1D9E9DAEA}" type="pres">
      <dgm:prSet presAssocID="{A09734B5-E514-466A-8767-3ADE2AA7FE00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A51E4BC8-8457-4148-B1AA-70DCB05A01C2}" type="pres">
      <dgm:prSet presAssocID="{A09734B5-E514-466A-8767-3ADE2AA7FE00}" presName="txShp" presStyleLbl="node1" presStyleIdx="1" presStyleCnt="4">
        <dgm:presLayoutVars>
          <dgm:bulletEnabled val="1"/>
        </dgm:presLayoutVars>
      </dgm:prSet>
      <dgm:spPr/>
    </dgm:pt>
    <dgm:pt modelId="{617052BC-866D-49A7-A176-C516B157BC66}" type="pres">
      <dgm:prSet presAssocID="{E7C7359E-1F47-4144-AB97-19FFDEBFC05A}" presName="spacing" presStyleCnt="0"/>
      <dgm:spPr/>
    </dgm:pt>
    <dgm:pt modelId="{92FA0BD9-8CFF-4C8B-AD90-C00E105AA143}" type="pres">
      <dgm:prSet presAssocID="{34810C65-B37B-4470-AE25-31B0A2DA75BA}" presName="composite" presStyleCnt="0"/>
      <dgm:spPr/>
    </dgm:pt>
    <dgm:pt modelId="{6FC8B2B9-28E8-489C-BB67-42BCB587A960}" type="pres">
      <dgm:prSet presAssocID="{34810C65-B37B-4470-AE25-31B0A2DA75BA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E1F8447E-34FF-409C-B34D-9E1BC02CD029}" type="pres">
      <dgm:prSet presAssocID="{34810C65-B37B-4470-AE25-31B0A2DA75BA}" presName="txShp" presStyleLbl="node1" presStyleIdx="2" presStyleCnt="4">
        <dgm:presLayoutVars>
          <dgm:bulletEnabled val="1"/>
        </dgm:presLayoutVars>
      </dgm:prSet>
      <dgm:spPr/>
    </dgm:pt>
    <dgm:pt modelId="{2C4F863A-CCBE-45C6-B146-DF9BD4F97843}" type="pres">
      <dgm:prSet presAssocID="{6C8D0068-3D3E-4B32-82BD-8CF07E76E37B}" presName="spacing" presStyleCnt="0"/>
      <dgm:spPr/>
    </dgm:pt>
    <dgm:pt modelId="{1B186F63-D5E1-4541-A679-0BA7D53D110E}" type="pres">
      <dgm:prSet presAssocID="{E9676E07-E92A-4232-9D01-2FE0B18EF17E}" presName="composite" presStyleCnt="0"/>
      <dgm:spPr/>
    </dgm:pt>
    <dgm:pt modelId="{9694E9FA-3AE0-482F-AF25-EF0F43DA418A}" type="pres">
      <dgm:prSet presAssocID="{E9676E07-E92A-4232-9D01-2FE0B18EF17E}" presName="imgShp" presStyleLbl="fgImgPlac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</dgm:spPr>
    </dgm:pt>
    <dgm:pt modelId="{DB18AD64-6BE6-485A-B59D-615EE4845CDF}" type="pres">
      <dgm:prSet presAssocID="{E9676E07-E92A-4232-9D01-2FE0B18EF17E}" presName="txShp" presStyleLbl="node1" presStyleIdx="3" presStyleCnt="4">
        <dgm:presLayoutVars>
          <dgm:bulletEnabled val="1"/>
        </dgm:presLayoutVars>
      </dgm:prSet>
      <dgm:spPr/>
    </dgm:pt>
  </dgm:ptLst>
  <dgm:cxnLst>
    <dgm:cxn modelId="{EE0BEF0D-5A63-41B3-8978-E462AA440149}" srcId="{A70571C6-871E-47F3-BF73-016F290032A4}" destId="{A09734B5-E514-466A-8767-3ADE2AA7FE00}" srcOrd="1" destOrd="0" parTransId="{07E04E5D-FAD7-41BA-B141-B0350FACCE37}" sibTransId="{E7C7359E-1F47-4144-AB97-19FFDEBFC05A}"/>
    <dgm:cxn modelId="{A7C6512F-60D7-47F3-BFDE-55BFCC3B7946}" srcId="{A70571C6-871E-47F3-BF73-016F290032A4}" destId="{E9676E07-E92A-4232-9D01-2FE0B18EF17E}" srcOrd="3" destOrd="0" parTransId="{714FE9B4-2ECB-459D-992E-9ADCCB840AB7}" sibTransId="{470FD579-1B15-437B-903B-0744E8D3F94D}"/>
    <dgm:cxn modelId="{6812776F-259D-4B28-A007-799F3F397A0D}" type="presOf" srcId="{A70571C6-871E-47F3-BF73-016F290032A4}" destId="{EF41B4FB-22B5-48FA-BCB5-B2DA8270EEB4}" srcOrd="0" destOrd="0" presId="urn:microsoft.com/office/officeart/2005/8/layout/vList3"/>
    <dgm:cxn modelId="{8B99C99B-6F82-4C2C-A667-23ED360F33C3}" type="presOf" srcId="{E9676E07-E92A-4232-9D01-2FE0B18EF17E}" destId="{DB18AD64-6BE6-485A-B59D-615EE4845CDF}" srcOrd="0" destOrd="0" presId="urn:microsoft.com/office/officeart/2005/8/layout/vList3"/>
    <dgm:cxn modelId="{D61716AB-5EDD-48F4-897A-A11A19210AC9}" srcId="{A70571C6-871E-47F3-BF73-016F290032A4}" destId="{5CD11B27-659C-40D0-8C6F-280D01D45263}" srcOrd="0" destOrd="0" parTransId="{8C3AC898-3172-4F88-ABC2-78FFB56747D8}" sibTransId="{982A9E84-46D6-4E52-B17F-901216805447}"/>
    <dgm:cxn modelId="{D1062BC9-9E3D-468E-9801-2700CB309FEF}" type="presOf" srcId="{A09734B5-E514-466A-8767-3ADE2AA7FE00}" destId="{A51E4BC8-8457-4148-B1AA-70DCB05A01C2}" srcOrd="0" destOrd="0" presId="urn:microsoft.com/office/officeart/2005/8/layout/vList3"/>
    <dgm:cxn modelId="{327A97E5-465D-4D2A-B2D0-6D60C275A0F1}" srcId="{A70571C6-871E-47F3-BF73-016F290032A4}" destId="{34810C65-B37B-4470-AE25-31B0A2DA75BA}" srcOrd="2" destOrd="0" parTransId="{853B0D57-96D5-4ABB-B05C-5D6B4DA48E6D}" sibTransId="{6C8D0068-3D3E-4B32-82BD-8CF07E76E37B}"/>
    <dgm:cxn modelId="{8637DFE8-0C35-492C-B046-A3E83A5A1CE3}" type="presOf" srcId="{5CD11B27-659C-40D0-8C6F-280D01D45263}" destId="{5987375C-36DA-4BAD-9D77-AC99D683B278}" srcOrd="0" destOrd="0" presId="urn:microsoft.com/office/officeart/2005/8/layout/vList3"/>
    <dgm:cxn modelId="{FB215CF9-3801-47A1-82B0-6C375B5A8383}" type="presOf" srcId="{34810C65-B37B-4470-AE25-31B0A2DA75BA}" destId="{E1F8447E-34FF-409C-B34D-9E1BC02CD029}" srcOrd="0" destOrd="0" presId="urn:microsoft.com/office/officeart/2005/8/layout/vList3"/>
    <dgm:cxn modelId="{FDD47549-EEE0-4789-940F-BD36B0A1594D}" type="presParOf" srcId="{EF41B4FB-22B5-48FA-BCB5-B2DA8270EEB4}" destId="{89480179-D28D-4959-84B6-9D3AA811C0EC}" srcOrd="0" destOrd="0" presId="urn:microsoft.com/office/officeart/2005/8/layout/vList3"/>
    <dgm:cxn modelId="{98D6CF6F-E31C-4DC5-AF39-E2691F21E056}" type="presParOf" srcId="{89480179-D28D-4959-84B6-9D3AA811C0EC}" destId="{CF49E27A-7F77-4472-9E43-C1A546451CE6}" srcOrd="0" destOrd="0" presId="urn:microsoft.com/office/officeart/2005/8/layout/vList3"/>
    <dgm:cxn modelId="{DDBC20A3-1C7B-43E6-8EEA-24BC0F249972}" type="presParOf" srcId="{89480179-D28D-4959-84B6-9D3AA811C0EC}" destId="{5987375C-36DA-4BAD-9D77-AC99D683B278}" srcOrd="1" destOrd="0" presId="urn:microsoft.com/office/officeart/2005/8/layout/vList3"/>
    <dgm:cxn modelId="{982E0EEB-C32F-4B94-84C3-3F344C759EEA}" type="presParOf" srcId="{EF41B4FB-22B5-48FA-BCB5-B2DA8270EEB4}" destId="{719A306B-8EE0-46EF-A19C-BD83F521071E}" srcOrd="1" destOrd="0" presId="urn:microsoft.com/office/officeart/2005/8/layout/vList3"/>
    <dgm:cxn modelId="{BA54F03E-EC31-484A-A1BF-6AA6ADE5D8D1}" type="presParOf" srcId="{EF41B4FB-22B5-48FA-BCB5-B2DA8270EEB4}" destId="{06D208F6-43B5-45C9-9A02-DB597D41AB4A}" srcOrd="2" destOrd="0" presId="urn:microsoft.com/office/officeart/2005/8/layout/vList3"/>
    <dgm:cxn modelId="{B1B8EE01-0FC0-4585-91A5-715A3C775884}" type="presParOf" srcId="{06D208F6-43B5-45C9-9A02-DB597D41AB4A}" destId="{BE18EBC8-BE76-499F-8CE7-5EB1D9E9DAEA}" srcOrd="0" destOrd="0" presId="urn:microsoft.com/office/officeart/2005/8/layout/vList3"/>
    <dgm:cxn modelId="{86E38CA6-213F-44FA-A461-8F04452AA952}" type="presParOf" srcId="{06D208F6-43B5-45C9-9A02-DB597D41AB4A}" destId="{A51E4BC8-8457-4148-B1AA-70DCB05A01C2}" srcOrd="1" destOrd="0" presId="urn:microsoft.com/office/officeart/2005/8/layout/vList3"/>
    <dgm:cxn modelId="{511B9564-BA38-4A12-8FAB-F760924F8FEA}" type="presParOf" srcId="{EF41B4FB-22B5-48FA-BCB5-B2DA8270EEB4}" destId="{617052BC-866D-49A7-A176-C516B157BC66}" srcOrd="3" destOrd="0" presId="urn:microsoft.com/office/officeart/2005/8/layout/vList3"/>
    <dgm:cxn modelId="{B665FDB9-F558-4381-9EC3-FCFCD0300789}" type="presParOf" srcId="{EF41B4FB-22B5-48FA-BCB5-B2DA8270EEB4}" destId="{92FA0BD9-8CFF-4C8B-AD90-C00E105AA143}" srcOrd="4" destOrd="0" presId="urn:microsoft.com/office/officeart/2005/8/layout/vList3"/>
    <dgm:cxn modelId="{4967BB5C-02A0-4BA4-B484-D45E751322BF}" type="presParOf" srcId="{92FA0BD9-8CFF-4C8B-AD90-C00E105AA143}" destId="{6FC8B2B9-28E8-489C-BB67-42BCB587A960}" srcOrd="0" destOrd="0" presId="urn:microsoft.com/office/officeart/2005/8/layout/vList3"/>
    <dgm:cxn modelId="{28A74945-836E-4CCA-B514-E31CC31A5B87}" type="presParOf" srcId="{92FA0BD9-8CFF-4C8B-AD90-C00E105AA143}" destId="{E1F8447E-34FF-409C-B34D-9E1BC02CD029}" srcOrd="1" destOrd="0" presId="urn:microsoft.com/office/officeart/2005/8/layout/vList3"/>
    <dgm:cxn modelId="{2CF439ED-CC92-428D-8CBA-BBF3BBCE6A19}" type="presParOf" srcId="{EF41B4FB-22B5-48FA-BCB5-B2DA8270EEB4}" destId="{2C4F863A-CCBE-45C6-B146-DF9BD4F97843}" srcOrd="5" destOrd="0" presId="urn:microsoft.com/office/officeart/2005/8/layout/vList3"/>
    <dgm:cxn modelId="{D2C431FC-2ECD-4E5E-9E5B-5ACC7CFAC4E8}" type="presParOf" srcId="{EF41B4FB-22B5-48FA-BCB5-B2DA8270EEB4}" destId="{1B186F63-D5E1-4541-A679-0BA7D53D110E}" srcOrd="6" destOrd="0" presId="urn:microsoft.com/office/officeart/2005/8/layout/vList3"/>
    <dgm:cxn modelId="{DEE1BCE2-B184-4DF6-A836-C3C23CA8C64E}" type="presParOf" srcId="{1B186F63-D5E1-4541-A679-0BA7D53D110E}" destId="{9694E9FA-3AE0-482F-AF25-EF0F43DA418A}" srcOrd="0" destOrd="0" presId="urn:microsoft.com/office/officeart/2005/8/layout/vList3"/>
    <dgm:cxn modelId="{98EB608F-9E7D-44F3-81D1-A008A776C296}" type="presParOf" srcId="{1B186F63-D5E1-4541-A679-0BA7D53D110E}" destId="{DB18AD64-6BE6-485A-B59D-615EE4845CD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87375C-36DA-4BAD-9D77-AC99D683B278}">
      <dsp:nvSpPr>
        <dsp:cNvPr id="0" name=""/>
        <dsp:cNvSpPr/>
      </dsp:nvSpPr>
      <dsp:spPr>
        <a:xfrm rot="10800000">
          <a:off x="2255395" y="3443"/>
          <a:ext cx="7855349" cy="110716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8230" tIns="198120" rIns="369824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5200" kern="1200" dirty="0"/>
        </a:p>
      </dsp:txBody>
      <dsp:txXfrm rot="10800000">
        <a:off x="2532187" y="3443"/>
        <a:ext cx="7578557" cy="1107167"/>
      </dsp:txXfrm>
    </dsp:sp>
    <dsp:sp modelId="{CF49E27A-7F77-4472-9E43-C1A546451CE6}">
      <dsp:nvSpPr>
        <dsp:cNvPr id="0" name=""/>
        <dsp:cNvSpPr/>
      </dsp:nvSpPr>
      <dsp:spPr>
        <a:xfrm>
          <a:off x="1701811" y="3443"/>
          <a:ext cx="1107167" cy="110716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1E4BC8-8457-4148-B1AA-70DCB05A01C2}">
      <dsp:nvSpPr>
        <dsp:cNvPr id="0" name=""/>
        <dsp:cNvSpPr/>
      </dsp:nvSpPr>
      <dsp:spPr>
        <a:xfrm rot="10800000">
          <a:off x="2255395" y="1441108"/>
          <a:ext cx="7855349" cy="110716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8230" tIns="198120" rIns="369824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5200" kern="1200" dirty="0"/>
        </a:p>
      </dsp:txBody>
      <dsp:txXfrm rot="10800000">
        <a:off x="2532187" y="1441108"/>
        <a:ext cx="7578557" cy="1107167"/>
      </dsp:txXfrm>
    </dsp:sp>
    <dsp:sp modelId="{BE18EBC8-BE76-499F-8CE7-5EB1D9E9DAEA}">
      <dsp:nvSpPr>
        <dsp:cNvPr id="0" name=""/>
        <dsp:cNvSpPr/>
      </dsp:nvSpPr>
      <dsp:spPr>
        <a:xfrm>
          <a:off x="1701811" y="1441108"/>
          <a:ext cx="1107167" cy="110716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F8447E-34FF-409C-B34D-9E1BC02CD029}">
      <dsp:nvSpPr>
        <dsp:cNvPr id="0" name=""/>
        <dsp:cNvSpPr/>
      </dsp:nvSpPr>
      <dsp:spPr>
        <a:xfrm rot="10800000">
          <a:off x="2255395" y="2878773"/>
          <a:ext cx="7855349" cy="110716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8230" tIns="198120" rIns="369824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5200" kern="1200" dirty="0"/>
        </a:p>
      </dsp:txBody>
      <dsp:txXfrm rot="10800000">
        <a:off x="2532187" y="2878773"/>
        <a:ext cx="7578557" cy="1107167"/>
      </dsp:txXfrm>
    </dsp:sp>
    <dsp:sp modelId="{6FC8B2B9-28E8-489C-BB67-42BCB587A960}">
      <dsp:nvSpPr>
        <dsp:cNvPr id="0" name=""/>
        <dsp:cNvSpPr/>
      </dsp:nvSpPr>
      <dsp:spPr>
        <a:xfrm>
          <a:off x="1701811" y="2878773"/>
          <a:ext cx="1107167" cy="110716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18AD64-6BE6-485A-B59D-615EE4845CDF}">
      <dsp:nvSpPr>
        <dsp:cNvPr id="0" name=""/>
        <dsp:cNvSpPr/>
      </dsp:nvSpPr>
      <dsp:spPr>
        <a:xfrm rot="10800000">
          <a:off x="2255395" y="4316439"/>
          <a:ext cx="7855349" cy="110716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8230" tIns="198120" rIns="369824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/>
            <a:t>[Text]</a:t>
          </a:r>
          <a:endParaRPr lang="en-IN" sz="5200" kern="1200" dirty="0"/>
        </a:p>
      </dsp:txBody>
      <dsp:txXfrm rot="10800000">
        <a:off x="2532187" y="4316439"/>
        <a:ext cx="7578557" cy="1107167"/>
      </dsp:txXfrm>
    </dsp:sp>
    <dsp:sp modelId="{9694E9FA-3AE0-482F-AF25-EF0F43DA418A}">
      <dsp:nvSpPr>
        <dsp:cNvPr id="0" name=""/>
        <dsp:cNvSpPr/>
      </dsp:nvSpPr>
      <dsp:spPr>
        <a:xfrm>
          <a:off x="1701811" y="4316439"/>
          <a:ext cx="1107167" cy="110716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6527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4508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810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438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5549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46936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4517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84785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2088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1392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1029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11341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51141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413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4058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81321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25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76D09-88F4-46C0-85BB-3FF81F7C0B22}" type="datetimeFigureOut">
              <a:rPr lang="en-IN" smtClean="0"/>
              <a:t>26-08-2019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22DEB-5719-47F1-B862-3816E104A2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4178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899" r:id="rId12"/>
    <p:sldLayoutId id="2147483900" r:id="rId13"/>
    <p:sldLayoutId id="2147483901" r:id="rId14"/>
    <p:sldLayoutId id="2147483902" r:id="rId15"/>
    <p:sldLayoutId id="2147483903" r:id="rId16"/>
    <p:sldLayoutId id="214748390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42D0107-94C0-4598-BB6E-BC940CFA79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7196195"/>
              </p:ext>
            </p:extLst>
          </p:nvPr>
        </p:nvGraphicFramePr>
        <p:xfrm>
          <a:off x="205273" y="1101013"/>
          <a:ext cx="11812556" cy="5427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AB279F5-0495-49CA-A5C9-0AE5D2468DEB}"/>
              </a:ext>
            </a:extLst>
          </p:cNvPr>
          <p:cNvSpPr txBox="1"/>
          <p:nvPr/>
        </p:nvSpPr>
        <p:spPr>
          <a:xfrm>
            <a:off x="3032449" y="507227"/>
            <a:ext cx="7277878" cy="523220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/>
          <a:p>
            <a:r>
              <a:rPr lang="en-US" sz="2800" b="1" dirty="0"/>
              <a:t>I / P: </a:t>
            </a:r>
            <a:r>
              <a:rPr lang="en-US" dirty="0"/>
              <a:t>……………………………………..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859625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26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Bookman Old Style</vt:lpstr>
      <vt:lpstr>Rockwell</vt:lpstr>
      <vt:lpstr>Damask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Nanda Gopal Pradhan</dc:creator>
  <cp:lastModifiedBy>Nanda Gopal Pradhan</cp:lastModifiedBy>
  <cp:revision>5</cp:revision>
  <dcterms:created xsi:type="dcterms:W3CDTF">2019-08-26T05:41:30Z</dcterms:created>
  <dcterms:modified xsi:type="dcterms:W3CDTF">2019-08-26T07:07:35Z</dcterms:modified>
</cp:coreProperties>
</file>