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9BD2-2D1A-4F89-9E4D-1B5C90697071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F2A81-1601-4DFB-B55B-CE694EBA4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59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9BD2-2D1A-4F89-9E4D-1B5C90697071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F2A81-1601-4DFB-B55B-CE694EBA4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2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9BD2-2D1A-4F89-9E4D-1B5C90697071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F2A81-1601-4DFB-B55B-CE694EBA4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1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9BD2-2D1A-4F89-9E4D-1B5C90697071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F2A81-1601-4DFB-B55B-CE694EBA4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06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9BD2-2D1A-4F89-9E4D-1B5C90697071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F2A81-1601-4DFB-B55B-CE694EBA4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1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9BD2-2D1A-4F89-9E4D-1B5C90697071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F2A81-1601-4DFB-B55B-CE694EBA4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7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9BD2-2D1A-4F89-9E4D-1B5C90697071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F2A81-1601-4DFB-B55B-CE694EBA4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5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9BD2-2D1A-4F89-9E4D-1B5C90697071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F2A81-1601-4DFB-B55B-CE694EBA4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3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9BD2-2D1A-4F89-9E4D-1B5C90697071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F2A81-1601-4DFB-B55B-CE694EBA4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3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9BD2-2D1A-4F89-9E4D-1B5C90697071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F2A81-1601-4DFB-B55B-CE694EBA4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2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9BD2-2D1A-4F89-9E4D-1B5C90697071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F2A81-1601-4DFB-B55B-CE694EBA4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53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D9BD2-2D1A-4F89-9E4D-1B5C90697071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F2A81-1601-4DFB-B55B-CE694EBA4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0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862428"/>
              </p:ext>
            </p:extLst>
          </p:nvPr>
        </p:nvGraphicFramePr>
        <p:xfrm>
          <a:off x="228600" y="152399"/>
          <a:ext cx="8610598" cy="6476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7742"/>
                <a:gridCol w="1478214"/>
                <a:gridCol w="1478214"/>
                <a:gridCol w="1478214"/>
                <a:gridCol w="1478214"/>
              </a:tblGrid>
              <a:tr h="103690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I/P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SWOT Analysis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69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Strength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Weakness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Opportunity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Threat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4677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7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7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96" marR="48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39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2019-08-04T09:39:20Z</dcterms:created>
  <dcterms:modified xsi:type="dcterms:W3CDTF">2019-08-04T09:43:10Z</dcterms:modified>
</cp:coreProperties>
</file>